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CE8C50-A3F3-4FF7-B80D-CCECE8A8BB82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0FDD3-7005-489F-A4B9-979AB48BB34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B736C387-647D-4659-B1DC-7EC3C599EF9B}" type="parTrans" cxnId="{9D3C540B-6B19-4685-BC4E-8231BEAF5FF8}">
      <dgm:prSet/>
      <dgm:spPr/>
      <dgm:t>
        <a:bodyPr/>
        <a:lstStyle/>
        <a:p>
          <a:endParaRPr lang="en-US"/>
        </a:p>
      </dgm:t>
    </dgm:pt>
    <dgm:pt modelId="{4AD74EAD-92D9-440D-9AE1-BE6BEA1E1325}" type="sibTrans" cxnId="{9D3C540B-6B19-4685-BC4E-8231BEAF5FF8}">
      <dgm:prSet/>
      <dgm:spPr/>
      <dgm:t>
        <a:bodyPr/>
        <a:lstStyle/>
        <a:p>
          <a:endParaRPr lang="en-US"/>
        </a:p>
      </dgm:t>
    </dgm:pt>
    <dgm:pt modelId="{5D69293D-BAF2-4D64-B35E-A0A4EEEFA98E}">
      <dgm:prSet phldrT="[Text]"/>
      <dgm:spPr/>
      <dgm:t>
        <a:bodyPr/>
        <a:lstStyle/>
        <a:p>
          <a:r>
            <a:rPr lang="en-US" dirty="0" smtClean="0"/>
            <a:t>Problem Definition</a:t>
          </a:r>
          <a:endParaRPr lang="en-US" dirty="0"/>
        </a:p>
      </dgm:t>
    </dgm:pt>
    <dgm:pt modelId="{D41D239B-05CA-4E0C-8AC7-5E553A573135}" type="parTrans" cxnId="{8AE9CC56-827B-4C1B-A860-9AB0F525870A}">
      <dgm:prSet/>
      <dgm:spPr/>
      <dgm:t>
        <a:bodyPr/>
        <a:lstStyle/>
        <a:p>
          <a:endParaRPr lang="en-US"/>
        </a:p>
      </dgm:t>
    </dgm:pt>
    <dgm:pt modelId="{0DD2F68C-DDE5-41FA-8A5D-C75C1C707FE4}" type="sibTrans" cxnId="{8AE9CC56-827B-4C1B-A860-9AB0F525870A}">
      <dgm:prSet/>
      <dgm:spPr/>
      <dgm:t>
        <a:bodyPr/>
        <a:lstStyle/>
        <a:p>
          <a:endParaRPr lang="en-US"/>
        </a:p>
      </dgm:t>
    </dgm:pt>
    <dgm:pt modelId="{5A36D845-B329-4FB6-9241-408E3A748BA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01B2647-D78D-48E9-A649-A7D5DA072AC4}" type="parTrans" cxnId="{F61AF656-28FB-4FFC-8E5F-48FB3D865F37}">
      <dgm:prSet/>
      <dgm:spPr/>
      <dgm:t>
        <a:bodyPr/>
        <a:lstStyle/>
        <a:p>
          <a:endParaRPr lang="en-US"/>
        </a:p>
      </dgm:t>
    </dgm:pt>
    <dgm:pt modelId="{E819E327-E7D4-416A-84A4-A066A4AF3F1C}" type="sibTrans" cxnId="{F61AF656-28FB-4FFC-8E5F-48FB3D865F37}">
      <dgm:prSet/>
      <dgm:spPr/>
      <dgm:t>
        <a:bodyPr/>
        <a:lstStyle/>
        <a:p>
          <a:endParaRPr lang="en-US"/>
        </a:p>
      </dgm:t>
    </dgm:pt>
    <dgm:pt modelId="{68A58BC7-18E2-4503-A0B3-1AEBE721623C}">
      <dgm:prSet phldrT="[Text]"/>
      <dgm:spPr/>
      <dgm:t>
        <a:bodyPr/>
        <a:lstStyle/>
        <a:p>
          <a:r>
            <a:rPr lang="en-US" dirty="0" smtClean="0"/>
            <a:t>Feature Selection &amp; Engineering</a:t>
          </a:r>
          <a:endParaRPr lang="en-US" dirty="0"/>
        </a:p>
      </dgm:t>
    </dgm:pt>
    <dgm:pt modelId="{F426219A-4B33-4F52-86BA-F7145F3618BF}" type="parTrans" cxnId="{90F528C7-BCA5-467B-AF14-DA534CD41417}">
      <dgm:prSet/>
      <dgm:spPr/>
      <dgm:t>
        <a:bodyPr/>
        <a:lstStyle/>
        <a:p>
          <a:endParaRPr lang="en-US"/>
        </a:p>
      </dgm:t>
    </dgm:pt>
    <dgm:pt modelId="{40201042-B3D9-4DBB-849D-78A828302277}" type="sibTrans" cxnId="{90F528C7-BCA5-467B-AF14-DA534CD41417}">
      <dgm:prSet/>
      <dgm:spPr/>
      <dgm:t>
        <a:bodyPr/>
        <a:lstStyle/>
        <a:p>
          <a:endParaRPr lang="en-US"/>
        </a:p>
      </dgm:t>
    </dgm:pt>
    <dgm:pt modelId="{B5D72C2A-8814-4AA0-942B-A3E685C74AF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BBC2AF9-1D23-42CC-939C-73D0F176E6C2}" type="parTrans" cxnId="{4281F2DA-4C0F-4CC0-A436-34D535F8D2EB}">
      <dgm:prSet/>
      <dgm:spPr/>
      <dgm:t>
        <a:bodyPr/>
        <a:lstStyle/>
        <a:p>
          <a:endParaRPr lang="en-US"/>
        </a:p>
      </dgm:t>
    </dgm:pt>
    <dgm:pt modelId="{ED00AC6C-85F4-4155-BC4D-E7500100C81C}" type="sibTrans" cxnId="{4281F2DA-4C0F-4CC0-A436-34D535F8D2EB}">
      <dgm:prSet/>
      <dgm:spPr/>
      <dgm:t>
        <a:bodyPr/>
        <a:lstStyle/>
        <a:p>
          <a:endParaRPr lang="en-US"/>
        </a:p>
      </dgm:t>
    </dgm:pt>
    <dgm:pt modelId="{08A21CB2-B186-4E4C-9C3D-B062A229B9B9}">
      <dgm:prSet phldrT="[Text]"/>
      <dgm:spPr/>
      <dgm:t>
        <a:bodyPr/>
        <a:lstStyle/>
        <a:p>
          <a:r>
            <a:rPr lang="en-US" dirty="0" smtClean="0"/>
            <a:t>Data Splitting</a:t>
          </a:r>
          <a:endParaRPr lang="en-US" dirty="0"/>
        </a:p>
      </dgm:t>
    </dgm:pt>
    <dgm:pt modelId="{0A140E9F-A238-4E82-BB3C-F53C4E453433}" type="parTrans" cxnId="{655D4226-A524-47C1-B70E-9CA0FF2CE6AA}">
      <dgm:prSet/>
      <dgm:spPr/>
      <dgm:t>
        <a:bodyPr/>
        <a:lstStyle/>
        <a:p>
          <a:endParaRPr lang="en-US"/>
        </a:p>
      </dgm:t>
    </dgm:pt>
    <dgm:pt modelId="{A01E3AE0-EFAB-4A7B-AADD-1A627442734E}" type="sibTrans" cxnId="{655D4226-A524-47C1-B70E-9CA0FF2CE6AA}">
      <dgm:prSet/>
      <dgm:spPr/>
      <dgm:t>
        <a:bodyPr/>
        <a:lstStyle/>
        <a:p>
          <a:endParaRPr lang="en-US"/>
        </a:p>
      </dgm:t>
    </dgm:pt>
    <dgm:pt modelId="{A04A6D36-1C91-4903-9B9F-66949B288E5C}" type="pres">
      <dgm:prSet presAssocID="{7DCE8C50-A3F3-4FF7-B80D-CCECE8A8BB82}" presName="Name0" presStyleCnt="0">
        <dgm:presLayoutVars>
          <dgm:chMax/>
          <dgm:chPref/>
          <dgm:dir/>
        </dgm:presLayoutVars>
      </dgm:prSet>
      <dgm:spPr/>
    </dgm:pt>
    <dgm:pt modelId="{6540BBF5-2B95-4F86-B8C9-FE6B2D744BB9}" type="pres">
      <dgm:prSet presAssocID="{D380FDD3-7005-489F-A4B9-979AB48BB34F}" presName="parenttextcomposite" presStyleCnt="0"/>
      <dgm:spPr/>
    </dgm:pt>
    <dgm:pt modelId="{94B9DB49-D595-4F9C-BF51-CD995D65823E}" type="pres">
      <dgm:prSet presAssocID="{D380FDD3-7005-489F-A4B9-979AB48BB34F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F46AC1DE-7E2E-41F0-AB9F-3F7B6688A99B}" type="pres">
      <dgm:prSet presAssocID="{D380FDD3-7005-489F-A4B9-979AB48BB34F}" presName="composite" presStyleCnt="0"/>
      <dgm:spPr/>
    </dgm:pt>
    <dgm:pt modelId="{D13100B0-6A22-496D-8495-233989605DD1}" type="pres">
      <dgm:prSet presAssocID="{D380FDD3-7005-489F-A4B9-979AB48BB34F}" presName="chevron1" presStyleLbl="alignNode1" presStyleIdx="0" presStyleCnt="21"/>
      <dgm:spPr/>
    </dgm:pt>
    <dgm:pt modelId="{D86B80CE-203A-4242-BE0A-F965B2A18E54}" type="pres">
      <dgm:prSet presAssocID="{D380FDD3-7005-489F-A4B9-979AB48BB34F}" presName="chevron2" presStyleLbl="alignNode1" presStyleIdx="1" presStyleCnt="21"/>
      <dgm:spPr/>
    </dgm:pt>
    <dgm:pt modelId="{EC67964F-7A57-4B22-9094-21228FFF246E}" type="pres">
      <dgm:prSet presAssocID="{D380FDD3-7005-489F-A4B9-979AB48BB34F}" presName="chevron3" presStyleLbl="alignNode1" presStyleIdx="2" presStyleCnt="21"/>
      <dgm:spPr/>
    </dgm:pt>
    <dgm:pt modelId="{329407B0-48C3-4F2A-9517-5CF5127B9FED}" type="pres">
      <dgm:prSet presAssocID="{D380FDD3-7005-489F-A4B9-979AB48BB34F}" presName="chevron4" presStyleLbl="alignNode1" presStyleIdx="3" presStyleCnt="21"/>
      <dgm:spPr/>
    </dgm:pt>
    <dgm:pt modelId="{D5F7A5DB-3762-4EC3-BC99-6871F5B0E032}" type="pres">
      <dgm:prSet presAssocID="{D380FDD3-7005-489F-A4B9-979AB48BB34F}" presName="chevron5" presStyleLbl="alignNode1" presStyleIdx="4" presStyleCnt="21"/>
      <dgm:spPr/>
    </dgm:pt>
    <dgm:pt modelId="{22E3C50C-D0F7-4109-BADF-34EC72EB896C}" type="pres">
      <dgm:prSet presAssocID="{D380FDD3-7005-489F-A4B9-979AB48BB34F}" presName="chevron6" presStyleLbl="alignNode1" presStyleIdx="5" presStyleCnt="21"/>
      <dgm:spPr/>
    </dgm:pt>
    <dgm:pt modelId="{038CE8F1-1201-4425-9BFB-D89FAC4950DF}" type="pres">
      <dgm:prSet presAssocID="{D380FDD3-7005-489F-A4B9-979AB48BB34F}" presName="chevron7" presStyleLbl="alignNode1" presStyleIdx="6" presStyleCnt="21"/>
      <dgm:spPr/>
    </dgm:pt>
    <dgm:pt modelId="{B2BD3606-9E08-49FB-8E0D-E000FB88E5C9}" type="pres">
      <dgm:prSet presAssocID="{D380FDD3-7005-489F-A4B9-979AB48BB34F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59B06-ABBF-4D82-8C0B-A7CDB1797F3D}" type="pres">
      <dgm:prSet presAssocID="{4AD74EAD-92D9-440D-9AE1-BE6BEA1E1325}" presName="sibTrans" presStyleCnt="0"/>
      <dgm:spPr/>
    </dgm:pt>
    <dgm:pt modelId="{DFFAAE47-95DB-46FC-96AE-AA6B2E893DEF}" type="pres">
      <dgm:prSet presAssocID="{5A36D845-B329-4FB6-9241-408E3A748BA8}" presName="parenttextcomposite" presStyleCnt="0"/>
      <dgm:spPr/>
    </dgm:pt>
    <dgm:pt modelId="{74E51765-DCB3-4849-874D-10E8B5CB140A}" type="pres">
      <dgm:prSet presAssocID="{5A36D845-B329-4FB6-9241-408E3A748BA8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C77F1312-1326-41BC-813A-CAB417A5D9F5}" type="pres">
      <dgm:prSet presAssocID="{5A36D845-B329-4FB6-9241-408E3A748BA8}" presName="composite" presStyleCnt="0"/>
      <dgm:spPr/>
    </dgm:pt>
    <dgm:pt modelId="{1F4BCDB4-474E-4B22-89E9-A2FA979EAE13}" type="pres">
      <dgm:prSet presAssocID="{5A36D845-B329-4FB6-9241-408E3A748BA8}" presName="chevron1" presStyleLbl="alignNode1" presStyleIdx="7" presStyleCnt="21"/>
      <dgm:spPr/>
    </dgm:pt>
    <dgm:pt modelId="{21CD3645-C21B-4BDB-8DC8-A0F4330EE609}" type="pres">
      <dgm:prSet presAssocID="{5A36D845-B329-4FB6-9241-408E3A748BA8}" presName="chevron2" presStyleLbl="alignNode1" presStyleIdx="8" presStyleCnt="21"/>
      <dgm:spPr/>
    </dgm:pt>
    <dgm:pt modelId="{0D996833-FFD0-4F14-936C-03B0CF34B0D4}" type="pres">
      <dgm:prSet presAssocID="{5A36D845-B329-4FB6-9241-408E3A748BA8}" presName="chevron3" presStyleLbl="alignNode1" presStyleIdx="9" presStyleCnt="21"/>
      <dgm:spPr/>
    </dgm:pt>
    <dgm:pt modelId="{5B2B2330-66C9-4440-8E24-C2A8ED2C72DB}" type="pres">
      <dgm:prSet presAssocID="{5A36D845-B329-4FB6-9241-408E3A748BA8}" presName="chevron4" presStyleLbl="alignNode1" presStyleIdx="10" presStyleCnt="21"/>
      <dgm:spPr/>
    </dgm:pt>
    <dgm:pt modelId="{1CDEB6D8-46F6-40A0-931A-C96C729FBFF9}" type="pres">
      <dgm:prSet presAssocID="{5A36D845-B329-4FB6-9241-408E3A748BA8}" presName="chevron5" presStyleLbl="alignNode1" presStyleIdx="11" presStyleCnt="21"/>
      <dgm:spPr/>
    </dgm:pt>
    <dgm:pt modelId="{714335BC-1E97-4FF3-AEE6-FC0A7A3A9BB8}" type="pres">
      <dgm:prSet presAssocID="{5A36D845-B329-4FB6-9241-408E3A748BA8}" presName="chevron6" presStyleLbl="alignNode1" presStyleIdx="12" presStyleCnt="21"/>
      <dgm:spPr/>
    </dgm:pt>
    <dgm:pt modelId="{0FFD2360-B709-4024-963A-B8CA45117C86}" type="pres">
      <dgm:prSet presAssocID="{5A36D845-B329-4FB6-9241-408E3A748BA8}" presName="chevron7" presStyleLbl="alignNode1" presStyleIdx="13" presStyleCnt="21"/>
      <dgm:spPr/>
    </dgm:pt>
    <dgm:pt modelId="{B075567F-24D9-4E1F-93B2-8E7555D3585F}" type="pres">
      <dgm:prSet presAssocID="{5A36D845-B329-4FB6-9241-408E3A748BA8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73473-BEB9-429B-9751-B6F030D6B4F6}" type="pres">
      <dgm:prSet presAssocID="{E819E327-E7D4-416A-84A4-A066A4AF3F1C}" presName="sibTrans" presStyleCnt="0"/>
      <dgm:spPr/>
    </dgm:pt>
    <dgm:pt modelId="{A5C04591-AB8D-491D-933C-00AE0E622D74}" type="pres">
      <dgm:prSet presAssocID="{B5D72C2A-8814-4AA0-942B-A3E685C74AFF}" presName="parenttextcomposite" presStyleCnt="0"/>
      <dgm:spPr/>
    </dgm:pt>
    <dgm:pt modelId="{C5497809-1704-481A-BCBC-6C4B19AF64C5}" type="pres">
      <dgm:prSet presAssocID="{B5D72C2A-8814-4AA0-942B-A3E685C74AFF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29E997AD-7E56-4319-9C77-6F26D9801264}" type="pres">
      <dgm:prSet presAssocID="{B5D72C2A-8814-4AA0-942B-A3E685C74AFF}" presName="composite" presStyleCnt="0"/>
      <dgm:spPr/>
    </dgm:pt>
    <dgm:pt modelId="{F692B099-E7C7-4F84-BE6C-16CD5E2E0067}" type="pres">
      <dgm:prSet presAssocID="{B5D72C2A-8814-4AA0-942B-A3E685C74AFF}" presName="chevron1" presStyleLbl="alignNode1" presStyleIdx="14" presStyleCnt="21"/>
      <dgm:spPr/>
    </dgm:pt>
    <dgm:pt modelId="{222A3A1A-9DBC-4285-B415-79E07845BB98}" type="pres">
      <dgm:prSet presAssocID="{B5D72C2A-8814-4AA0-942B-A3E685C74AFF}" presName="chevron2" presStyleLbl="alignNode1" presStyleIdx="15" presStyleCnt="21"/>
      <dgm:spPr/>
    </dgm:pt>
    <dgm:pt modelId="{029F94A7-1455-4CB8-B2BE-CC4BDA034B3C}" type="pres">
      <dgm:prSet presAssocID="{B5D72C2A-8814-4AA0-942B-A3E685C74AFF}" presName="chevron3" presStyleLbl="alignNode1" presStyleIdx="16" presStyleCnt="21"/>
      <dgm:spPr/>
    </dgm:pt>
    <dgm:pt modelId="{98D3725E-98F5-4FF9-A739-3399218D65EC}" type="pres">
      <dgm:prSet presAssocID="{B5D72C2A-8814-4AA0-942B-A3E685C74AFF}" presName="chevron4" presStyleLbl="alignNode1" presStyleIdx="17" presStyleCnt="21"/>
      <dgm:spPr/>
    </dgm:pt>
    <dgm:pt modelId="{7C507F64-76C6-4C0C-9B05-9B60E11253F6}" type="pres">
      <dgm:prSet presAssocID="{B5D72C2A-8814-4AA0-942B-A3E685C74AFF}" presName="chevron5" presStyleLbl="alignNode1" presStyleIdx="18" presStyleCnt="21"/>
      <dgm:spPr/>
    </dgm:pt>
    <dgm:pt modelId="{FA942297-E4D0-4B52-9484-17D4701517D9}" type="pres">
      <dgm:prSet presAssocID="{B5D72C2A-8814-4AA0-942B-A3E685C74AFF}" presName="chevron6" presStyleLbl="alignNode1" presStyleIdx="19" presStyleCnt="21"/>
      <dgm:spPr/>
    </dgm:pt>
    <dgm:pt modelId="{141654D2-87B1-4F35-860A-27B441FD641C}" type="pres">
      <dgm:prSet presAssocID="{B5D72C2A-8814-4AA0-942B-A3E685C74AFF}" presName="chevron7" presStyleLbl="alignNode1" presStyleIdx="20" presStyleCnt="21"/>
      <dgm:spPr/>
    </dgm:pt>
    <dgm:pt modelId="{DFE004DA-063D-4B33-B659-6092005CD0F8}" type="pres">
      <dgm:prSet presAssocID="{B5D72C2A-8814-4AA0-942B-A3E685C74AFF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FF9234-92B0-47EE-8CFE-AA96D2416FF9}" type="presOf" srcId="{5D69293D-BAF2-4D64-B35E-A0A4EEEFA98E}" destId="{B2BD3606-9E08-49FB-8E0D-E000FB88E5C9}" srcOrd="0" destOrd="0" presId="urn:microsoft.com/office/officeart/2008/layout/VerticalAccentList"/>
    <dgm:cxn modelId="{90F528C7-BCA5-467B-AF14-DA534CD41417}" srcId="{5A36D845-B329-4FB6-9241-408E3A748BA8}" destId="{68A58BC7-18E2-4503-A0B3-1AEBE721623C}" srcOrd="0" destOrd="0" parTransId="{F426219A-4B33-4F52-86BA-F7145F3618BF}" sibTransId="{40201042-B3D9-4DBB-849D-78A828302277}"/>
    <dgm:cxn modelId="{51E672B5-AC7E-48A9-B43E-8893F3BA5AFA}" type="presOf" srcId="{B5D72C2A-8814-4AA0-942B-A3E685C74AFF}" destId="{C5497809-1704-481A-BCBC-6C4B19AF64C5}" srcOrd="0" destOrd="0" presId="urn:microsoft.com/office/officeart/2008/layout/VerticalAccentList"/>
    <dgm:cxn modelId="{8AE9CC56-827B-4C1B-A860-9AB0F525870A}" srcId="{D380FDD3-7005-489F-A4B9-979AB48BB34F}" destId="{5D69293D-BAF2-4D64-B35E-A0A4EEEFA98E}" srcOrd="0" destOrd="0" parTransId="{D41D239B-05CA-4E0C-8AC7-5E553A573135}" sibTransId="{0DD2F68C-DDE5-41FA-8A5D-C75C1C707FE4}"/>
    <dgm:cxn modelId="{655D4226-A524-47C1-B70E-9CA0FF2CE6AA}" srcId="{B5D72C2A-8814-4AA0-942B-A3E685C74AFF}" destId="{08A21CB2-B186-4E4C-9C3D-B062A229B9B9}" srcOrd="0" destOrd="0" parTransId="{0A140E9F-A238-4E82-BB3C-F53C4E453433}" sibTransId="{A01E3AE0-EFAB-4A7B-AADD-1A627442734E}"/>
    <dgm:cxn modelId="{E8B34D54-94A9-426B-BA25-A11F28490558}" type="presOf" srcId="{7DCE8C50-A3F3-4FF7-B80D-CCECE8A8BB82}" destId="{A04A6D36-1C91-4903-9B9F-66949B288E5C}" srcOrd="0" destOrd="0" presId="urn:microsoft.com/office/officeart/2008/layout/VerticalAccentList"/>
    <dgm:cxn modelId="{F61AF656-28FB-4FFC-8E5F-48FB3D865F37}" srcId="{7DCE8C50-A3F3-4FF7-B80D-CCECE8A8BB82}" destId="{5A36D845-B329-4FB6-9241-408E3A748BA8}" srcOrd="1" destOrd="0" parTransId="{101B2647-D78D-48E9-A649-A7D5DA072AC4}" sibTransId="{E819E327-E7D4-416A-84A4-A066A4AF3F1C}"/>
    <dgm:cxn modelId="{6343F54C-296C-4D21-A031-E7503B0C03C8}" type="presOf" srcId="{68A58BC7-18E2-4503-A0B3-1AEBE721623C}" destId="{B075567F-24D9-4E1F-93B2-8E7555D3585F}" srcOrd="0" destOrd="0" presId="urn:microsoft.com/office/officeart/2008/layout/VerticalAccentList"/>
    <dgm:cxn modelId="{2E076C89-BC51-47EA-9D67-F85C993372A4}" type="presOf" srcId="{08A21CB2-B186-4E4C-9C3D-B062A229B9B9}" destId="{DFE004DA-063D-4B33-B659-6092005CD0F8}" srcOrd="0" destOrd="0" presId="urn:microsoft.com/office/officeart/2008/layout/VerticalAccentList"/>
    <dgm:cxn modelId="{9D3C540B-6B19-4685-BC4E-8231BEAF5FF8}" srcId="{7DCE8C50-A3F3-4FF7-B80D-CCECE8A8BB82}" destId="{D380FDD3-7005-489F-A4B9-979AB48BB34F}" srcOrd="0" destOrd="0" parTransId="{B736C387-647D-4659-B1DC-7EC3C599EF9B}" sibTransId="{4AD74EAD-92D9-440D-9AE1-BE6BEA1E1325}"/>
    <dgm:cxn modelId="{4281F2DA-4C0F-4CC0-A436-34D535F8D2EB}" srcId="{7DCE8C50-A3F3-4FF7-B80D-CCECE8A8BB82}" destId="{B5D72C2A-8814-4AA0-942B-A3E685C74AFF}" srcOrd="2" destOrd="0" parTransId="{8BBC2AF9-1D23-42CC-939C-73D0F176E6C2}" sibTransId="{ED00AC6C-85F4-4155-BC4D-E7500100C81C}"/>
    <dgm:cxn modelId="{6001781C-DA8F-4A0C-BEC0-2942E9CD1EC1}" type="presOf" srcId="{D380FDD3-7005-489F-A4B9-979AB48BB34F}" destId="{94B9DB49-D595-4F9C-BF51-CD995D65823E}" srcOrd="0" destOrd="0" presId="urn:microsoft.com/office/officeart/2008/layout/VerticalAccentList"/>
    <dgm:cxn modelId="{420E501D-89E5-43E0-B4B1-2B39CCD8D202}" type="presOf" srcId="{5A36D845-B329-4FB6-9241-408E3A748BA8}" destId="{74E51765-DCB3-4849-874D-10E8B5CB140A}" srcOrd="0" destOrd="0" presId="urn:microsoft.com/office/officeart/2008/layout/VerticalAccentList"/>
    <dgm:cxn modelId="{D60EFCC8-5C3F-40D7-AD9A-6E18970413EA}" type="presParOf" srcId="{A04A6D36-1C91-4903-9B9F-66949B288E5C}" destId="{6540BBF5-2B95-4F86-B8C9-FE6B2D744BB9}" srcOrd="0" destOrd="0" presId="urn:microsoft.com/office/officeart/2008/layout/VerticalAccentList"/>
    <dgm:cxn modelId="{3CA234AF-F3BA-4676-B732-9CE04D8CDF67}" type="presParOf" srcId="{6540BBF5-2B95-4F86-B8C9-FE6B2D744BB9}" destId="{94B9DB49-D595-4F9C-BF51-CD995D65823E}" srcOrd="0" destOrd="0" presId="urn:microsoft.com/office/officeart/2008/layout/VerticalAccentList"/>
    <dgm:cxn modelId="{C2BEA666-85CD-4D2B-B495-52D4CC3B2267}" type="presParOf" srcId="{A04A6D36-1C91-4903-9B9F-66949B288E5C}" destId="{F46AC1DE-7E2E-41F0-AB9F-3F7B6688A99B}" srcOrd="1" destOrd="0" presId="urn:microsoft.com/office/officeart/2008/layout/VerticalAccentList"/>
    <dgm:cxn modelId="{AAE10D4B-A0A2-40D6-AE12-30446CC8AB61}" type="presParOf" srcId="{F46AC1DE-7E2E-41F0-AB9F-3F7B6688A99B}" destId="{D13100B0-6A22-496D-8495-233989605DD1}" srcOrd="0" destOrd="0" presId="urn:microsoft.com/office/officeart/2008/layout/VerticalAccentList"/>
    <dgm:cxn modelId="{1D495218-D019-4FC6-A174-09CDC7D324F0}" type="presParOf" srcId="{F46AC1DE-7E2E-41F0-AB9F-3F7B6688A99B}" destId="{D86B80CE-203A-4242-BE0A-F965B2A18E54}" srcOrd="1" destOrd="0" presId="urn:microsoft.com/office/officeart/2008/layout/VerticalAccentList"/>
    <dgm:cxn modelId="{2BE7D4FC-0D4B-4D9C-89AF-C4DCBCE0EBB4}" type="presParOf" srcId="{F46AC1DE-7E2E-41F0-AB9F-3F7B6688A99B}" destId="{EC67964F-7A57-4B22-9094-21228FFF246E}" srcOrd="2" destOrd="0" presId="urn:microsoft.com/office/officeart/2008/layout/VerticalAccentList"/>
    <dgm:cxn modelId="{726F2B11-DAFA-406E-B6F1-79C4490E3099}" type="presParOf" srcId="{F46AC1DE-7E2E-41F0-AB9F-3F7B6688A99B}" destId="{329407B0-48C3-4F2A-9517-5CF5127B9FED}" srcOrd="3" destOrd="0" presId="urn:microsoft.com/office/officeart/2008/layout/VerticalAccentList"/>
    <dgm:cxn modelId="{5395D5E5-A45E-43CD-9009-4BAD37E7D4F9}" type="presParOf" srcId="{F46AC1DE-7E2E-41F0-AB9F-3F7B6688A99B}" destId="{D5F7A5DB-3762-4EC3-BC99-6871F5B0E032}" srcOrd="4" destOrd="0" presId="urn:microsoft.com/office/officeart/2008/layout/VerticalAccentList"/>
    <dgm:cxn modelId="{CF410088-1F06-4D1A-A13C-374738E25390}" type="presParOf" srcId="{F46AC1DE-7E2E-41F0-AB9F-3F7B6688A99B}" destId="{22E3C50C-D0F7-4109-BADF-34EC72EB896C}" srcOrd="5" destOrd="0" presId="urn:microsoft.com/office/officeart/2008/layout/VerticalAccentList"/>
    <dgm:cxn modelId="{BE25D57E-ECFC-4749-8DFF-1453A52F7387}" type="presParOf" srcId="{F46AC1DE-7E2E-41F0-AB9F-3F7B6688A99B}" destId="{038CE8F1-1201-4425-9BFB-D89FAC4950DF}" srcOrd="6" destOrd="0" presId="urn:microsoft.com/office/officeart/2008/layout/VerticalAccentList"/>
    <dgm:cxn modelId="{69DF6689-A5AE-47E4-9002-1FF285A90557}" type="presParOf" srcId="{F46AC1DE-7E2E-41F0-AB9F-3F7B6688A99B}" destId="{B2BD3606-9E08-49FB-8E0D-E000FB88E5C9}" srcOrd="7" destOrd="0" presId="urn:microsoft.com/office/officeart/2008/layout/VerticalAccentList"/>
    <dgm:cxn modelId="{451324FA-DF6B-4436-BD68-BF42486C7B72}" type="presParOf" srcId="{A04A6D36-1C91-4903-9B9F-66949B288E5C}" destId="{CE559B06-ABBF-4D82-8C0B-A7CDB1797F3D}" srcOrd="2" destOrd="0" presId="urn:microsoft.com/office/officeart/2008/layout/VerticalAccentList"/>
    <dgm:cxn modelId="{CD4A9578-02C2-471E-A772-079EE7888D0D}" type="presParOf" srcId="{A04A6D36-1C91-4903-9B9F-66949B288E5C}" destId="{DFFAAE47-95DB-46FC-96AE-AA6B2E893DEF}" srcOrd="3" destOrd="0" presId="urn:microsoft.com/office/officeart/2008/layout/VerticalAccentList"/>
    <dgm:cxn modelId="{AF91EF31-6FAE-424F-BD2B-DD6FECCEDCB0}" type="presParOf" srcId="{DFFAAE47-95DB-46FC-96AE-AA6B2E893DEF}" destId="{74E51765-DCB3-4849-874D-10E8B5CB140A}" srcOrd="0" destOrd="0" presId="urn:microsoft.com/office/officeart/2008/layout/VerticalAccentList"/>
    <dgm:cxn modelId="{B25854D6-247A-4A47-94E9-1B082380BC2B}" type="presParOf" srcId="{A04A6D36-1C91-4903-9B9F-66949B288E5C}" destId="{C77F1312-1326-41BC-813A-CAB417A5D9F5}" srcOrd="4" destOrd="0" presId="urn:microsoft.com/office/officeart/2008/layout/VerticalAccentList"/>
    <dgm:cxn modelId="{94C074C9-7386-4B4A-A73C-9FBC8B809008}" type="presParOf" srcId="{C77F1312-1326-41BC-813A-CAB417A5D9F5}" destId="{1F4BCDB4-474E-4B22-89E9-A2FA979EAE13}" srcOrd="0" destOrd="0" presId="urn:microsoft.com/office/officeart/2008/layout/VerticalAccentList"/>
    <dgm:cxn modelId="{1619E888-5C8E-4763-AB32-E63349F1418E}" type="presParOf" srcId="{C77F1312-1326-41BC-813A-CAB417A5D9F5}" destId="{21CD3645-C21B-4BDB-8DC8-A0F4330EE609}" srcOrd="1" destOrd="0" presId="urn:microsoft.com/office/officeart/2008/layout/VerticalAccentList"/>
    <dgm:cxn modelId="{27B3B3FB-636A-470E-9319-6743456BF0B0}" type="presParOf" srcId="{C77F1312-1326-41BC-813A-CAB417A5D9F5}" destId="{0D996833-FFD0-4F14-936C-03B0CF34B0D4}" srcOrd="2" destOrd="0" presId="urn:microsoft.com/office/officeart/2008/layout/VerticalAccentList"/>
    <dgm:cxn modelId="{8F4DB969-D048-4AB9-A2BC-48C833B6629E}" type="presParOf" srcId="{C77F1312-1326-41BC-813A-CAB417A5D9F5}" destId="{5B2B2330-66C9-4440-8E24-C2A8ED2C72DB}" srcOrd="3" destOrd="0" presId="urn:microsoft.com/office/officeart/2008/layout/VerticalAccentList"/>
    <dgm:cxn modelId="{7EE1FD90-7C38-4C3E-91D1-E2261667D8F5}" type="presParOf" srcId="{C77F1312-1326-41BC-813A-CAB417A5D9F5}" destId="{1CDEB6D8-46F6-40A0-931A-C96C729FBFF9}" srcOrd="4" destOrd="0" presId="urn:microsoft.com/office/officeart/2008/layout/VerticalAccentList"/>
    <dgm:cxn modelId="{6DE3FB39-DED9-4691-ADAB-7C40AB0FF987}" type="presParOf" srcId="{C77F1312-1326-41BC-813A-CAB417A5D9F5}" destId="{714335BC-1E97-4FF3-AEE6-FC0A7A3A9BB8}" srcOrd="5" destOrd="0" presId="urn:microsoft.com/office/officeart/2008/layout/VerticalAccentList"/>
    <dgm:cxn modelId="{8352964E-A598-4E17-B58A-177EFCA0628B}" type="presParOf" srcId="{C77F1312-1326-41BC-813A-CAB417A5D9F5}" destId="{0FFD2360-B709-4024-963A-B8CA45117C86}" srcOrd="6" destOrd="0" presId="urn:microsoft.com/office/officeart/2008/layout/VerticalAccentList"/>
    <dgm:cxn modelId="{30104AF5-3813-4E0A-8617-A8ACD809C2E2}" type="presParOf" srcId="{C77F1312-1326-41BC-813A-CAB417A5D9F5}" destId="{B075567F-24D9-4E1F-93B2-8E7555D3585F}" srcOrd="7" destOrd="0" presId="urn:microsoft.com/office/officeart/2008/layout/VerticalAccentList"/>
    <dgm:cxn modelId="{4BD53F09-E349-4A77-B69E-39D695DCD96F}" type="presParOf" srcId="{A04A6D36-1C91-4903-9B9F-66949B288E5C}" destId="{D5673473-BEB9-429B-9751-B6F030D6B4F6}" srcOrd="5" destOrd="0" presId="urn:microsoft.com/office/officeart/2008/layout/VerticalAccentList"/>
    <dgm:cxn modelId="{88BEE625-1620-4B43-88AE-8F2723623FBE}" type="presParOf" srcId="{A04A6D36-1C91-4903-9B9F-66949B288E5C}" destId="{A5C04591-AB8D-491D-933C-00AE0E622D74}" srcOrd="6" destOrd="0" presId="urn:microsoft.com/office/officeart/2008/layout/VerticalAccentList"/>
    <dgm:cxn modelId="{A83791F0-7E88-4C11-9201-1F1357658E33}" type="presParOf" srcId="{A5C04591-AB8D-491D-933C-00AE0E622D74}" destId="{C5497809-1704-481A-BCBC-6C4B19AF64C5}" srcOrd="0" destOrd="0" presId="urn:microsoft.com/office/officeart/2008/layout/VerticalAccentList"/>
    <dgm:cxn modelId="{F1CEB821-9916-4E6D-95B1-50C863442AF0}" type="presParOf" srcId="{A04A6D36-1C91-4903-9B9F-66949B288E5C}" destId="{29E997AD-7E56-4319-9C77-6F26D9801264}" srcOrd="7" destOrd="0" presId="urn:microsoft.com/office/officeart/2008/layout/VerticalAccentList"/>
    <dgm:cxn modelId="{B21103C1-FC80-494B-ABF5-22B26CF75416}" type="presParOf" srcId="{29E997AD-7E56-4319-9C77-6F26D9801264}" destId="{F692B099-E7C7-4F84-BE6C-16CD5E2E0067}" srcOrd="0" destOrd="0" presId="urn:microsoft.com/office/officeart/2008/layout/VerticalAccentList"/>
    <dgm:cxn modelId="{2F9EE562-4ADD-4AB6-99BB-7D33745B3ABA}" type="presParOf" srcId="{29E997AD-7E56-4319-9C77-6F26D9801264}" destId="{222A3A1A-9DBC-4285-B415-79E07845BB98}" srcOrd="1" destOrd="0" presId="urn:microsoft.com/office/officeart/2008/layout/VerticalAccentList"/>
    <dgm:cxn modelId="{C1125CA5-1D57-409A-B3A5-7A6B9F5B60FA}" type="presParOf" srcId="{29E997AD-7E56-4319-9C77-6F26D9801264}" destId="{029F94A7-1455-4CB8-B2BE-CC4BDA034B3C}" srcOrd="2" destOrd="0" presId="urn:microsoft.com/office/officeart/2008/layout/VerticalAccentList"/>
    <dgm:cxn modelId="{81064E9A-8987-4D5A-A0C0-509D171D1CDB}" type="presParOf" srcId="{29E997AD-7E56-4319-9C77-6F26D9801264}" destId="{98D3725E-98F5-4FF9-A739-3399218D65EC}" srcOrd="3" destOrd="0" presId="urn:microsoft.com/office/officeart/2008/layout/VerticalAccentList"/>
    <dgm:cxn modelId="{9AFCDCC9-2B11-41CB-A00E-6948934F771F}" type="presParOf" srcId="{29E997AD-7E56-4319-9C77-6F26D9801264}" destId="{7C507F64-76C6-4C0C-9B05-9B60E11253F6}" srcOrd="4" destOrd="0" presId="urn:microsoft.com/office/officeart/2008/layout/VerticalAccentList"/>
    <dgm:cxn modelId="{7C1EDFE6-7983-4C13-A0DD-526CDE70C56E}" type="presParOf" srcId="{29E997AD-7E56-4319-9C77-6F26D9801264}" destId="{FA942297-E4D0-4B52-9484-17D4701517D9}" srcOrd="5" destOrd="0" presId="urn:microsoft.com/office/officeart/2008/layout/VerticalAccentList"/>
    <dgm:cxn modelId="{066381BD-064A-4118-8A62-AE7A6EBBA161}" type="presParOf" srcId="{29E997AD-7E56-4319-9C77-6F26D9801264}" destId="{141654D2-87B1-4F35-860A-27B441FD641C}" srcOrd="6" destOrd="0" presId="urn:microsoft.com/office/officeart/2008/layout/VerticalAccentList"/>
    <dgm:cxn modelId="{1DF42339-7A1A-47E4-A083-672C4820AAFC}" type="presParOf" srcId="{29E997AD-7E56-4319-9C77-6F26D9801264}" destId="{DFE004DA-063D-4B33-B659-6092005CD0F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CE8C50-A3F3-4FF7-B80D-CCECE8A8BB82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0FDD3-7005-489F-A4B9-979AB48BB34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736C387-647D-4659-B1DC-7EC3C599EF9B}" type="parTrans" cxnId="{9D3C540B-6B19-4685-BC4E-8231BEAF5FF8}">
      <dgm:prSet/>
      <dgm:spPr/>
      <dgm:t>
        <a:bodyPr/>
        <a:lstStyle/>
        <a:p>
          <a:endParaRPr lang="en-US"/>
        </a:p>
      </dgm:t>
    </dgm:pt>
    <dgm:pt modelId="{4AD74EAD-92D9-440D-9AE1-BE6BEA1E1325}" type="sibTrans" cxnId="{9D3C540B-6B19-4685-BC4E-8231BEAF5FF8}">
      <dgm:prSet/>
      <dgm:spPr/>
      <dgm:t>
        <a:bodyPr/>
        <a:lstStyle/>
        <a:p>
          <a:endParaRPr lang="en-US"/>
        </a:p>
      </dgm:t>
    </dgm:pt>
    <dgm:pt modelId="{5D69293D-BAF2-4D64-B35E-A0A4EEEFA98E}">
      <dgm:prSet phldrT="[Text]"/>
      <dgm:spPr/>
      <dgm:t>
        <a:bodyPr/>
        <a:lstStyle/>
        <a:p>
          <a:r>
            <a:rPr lang="en-US" dirty="0" smtClean="0"/>
            <a:t>Problem Definition</a:t>
          </a:r>
          <a:endParaRPr lang="en-US" dirty="0"/>
        </a:p>
      </dgm:t>
    </dgm:pt>
    <dgm:pt modelId="{D41D239B-05CA-4E0C-8AC7-5E553A573135}" type="parTrans" cxnId="{8AE9CC56-827B-4C1B-A860-9AB0F525870A}">
      <dgm:prSet/>
      <dgm:spPr/>
      <dgm:t>
        <a:bodyPr/>
        <a:lstStyle/>
        <a:p>
          <a:endParaRPr lang="en-US"/>
        </a:p>
      </dgm:t>
    </dgm:pt>
    <dgm:pt modelId="{0DD2F68C-DDE5-41FA-8A5D-C75C1C707FE4}" type="sibTrans" cxnId="{8AE9CC56-827B-4C1B-A860-9AB0F525870A}">
      <dgm:prSet/>
      <dgm:spPr/>
      <dgm:t>
        <a:bodyPr/>
        <a:lstStyle/>
        <a:p>
          <a:endParaRPr lang="en-US"/>
        </a:p>
      </dgm:t>
    </dgm:pt>
    <dgm:pt modelId="{5A36D845-B329-4FB6-9241-408E3A748BA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01B2647-D78D-48E9-A649-A7D5DA072AC4}" type="parTrans" cxnId="{F61AF656-28FB-4FFC-8E5F-48FB3D865F37}">
      <dgm:prSet/>
      <dgm:spPr/>
      <dgm:t>
        <a:bodyPr/>
        <a:lstStyle/>
        <a:p>
          <a:endParaRPr lang="en-US"/>
        </a:p>
      </dgm:t>
    </dgm:pt>
    <dgm:pt modelId="{E819E327-E7D4-416A-84A4-A066A4AF3F1C}" type="sibTrans" cxnId="{F61AF656-28FB-4FFC-8E5F-48FB3D865F37}">
      <dgm:prSet/>
      <dgm:spPr/>
      <dgm:t>
        <a:bodyPr/>
        <a:lstStyle/>
        <a:p>
          <a:endParaRPr lang="en-US"/>
        </a:p>
      </dgm:t>
    </dgm:pt>
    <dgm:pt modelId="{68A58BC7-18E2-4503-A0B3-1AEBE721623C}">
      <dgm:prSet phldrT="[Text]"/>
      <dgm:spPr/>
      <dgm:t>
        <a:bodyPr/>
        <a:lstStyle/>
        <a:p>
          <a:r>
            <a:rPr lang="en-US" dirty="0" smtClean="0"/>
            <a:t>Data Collection and Preparation</a:t>
          </a:r>
          <a:endParaRPr lang="en-US" dirty="0"/>
        </a:p>
      </dgm:t>
    </dgm:pt>
    <dgm:pt modelId="{F426219A-4B33-4F52-86BA-F7145F3618BF}" type="parTrans" cxnId="{90F528C7-BCA5-467B-AF14-DA534CD41417}">
      <dgm:prSet/>
      <dgm:spPr/>
      <dgm:t>
        <a:bodyPr/>
        <a:lstStyle/>
        <a:p>
          <a:endParaRPr lang="en-US"/>
        </a:p>
      </dgm:t>
    </dgm:pt>
    <dgm:pt modelId="{40201042-B3D9-4DBB-849D-78A828302277}" type="sibTrans" cxnId="{90F528C7-BCA5-467B-AF14-DA534CD41417}">
      <dgm:prSet/>
      <dgm:spPr/>
      <dgm:t>
        <a:bodyPr/>
        <a:lstStyle/>
        <a:p>
          <a:endParaRPr lang="en-US"/>
        </a:p>
      </dgm:t>
    </dgm:pt>
    <dgm:pt modelId="{B5D72C2A-8814-4AA0-942B-A3E685C74AF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BBC2AF9-1D23-42CC-939C-73D0F176E6C2}" type="parTrans" cxnId="{4281F2DA-4C0F-4CC0-A436-34D535F8D2EB}">
      <dgm:prSet/>
      <dgm:spPr/>
      <dgm:t>
        <a:bodyPr/>
        <a:lstStyle/>
        <a:p>
          <a:endParaRPr lang="en-US"/>
        </a:p>
      </dgm:t>
    </dgm:pt>
    <dgm:pt modelId="{ED00AC6C-85F4-4155-BC4D-E7500100C81C}" type="sibTrans" cxnId="{4281F2DA-4C0F-4CC0-A436-34D535F8D2EB}">
      <dgm:prSet/>
      <dgm:spPr/>
      <dgm:t>
        <a:bodyPr/>
        <a:lstStyle/>
        <a:p>
          <a:endParaRPr lang="en-US"/>
        </a:p>
      </dgm:t>
    </dgm:pt>
    <dgm:pt modelId="{08A21CB2-B186-4E4C-9C3D-B062A229B9B9}">
      <dgm:prSet phldrT="[Text]"/>
      <dgm:spPr/>
      <dgm:t>
        <a:bodyPr/>
        <a:lstStyle/>
        <a:p>
          <a:r>
            <a:rPr lang="en-US" dirty="0" smtClean="0"/>
            <a:t>Exploratory Data Analysis</a:t>
          </a:r>
          <a:endParaRPr lang="en-US" dirty="0"/>
        </a:p>
      </dgm:t>
    </dgm:pt>
    <dgm:pt modelId="{0A140E9F-A238-4E82-BB3C-F53C4E453433}" type="parTrans" cxnId="{655D4226-A524-47C1-B70E-9CA0FF2CE6AA}">
      <dgm:prSet/>
      <dgm:spPr/>
      <dgm:t>
        <a:bodyPr/>
        <a:lstStyle/>
        <a:p>
          <a:endParaRPr lang="en-US"/>
        </a:p>
      </dgm:t>
    </dgm:pt>
    <dgm:pt modelId="{A01E3AE0-EFAB-4A7B-AADD-1A627442734E}" type="sibTrans" cxnId="{655D4226-A524-47C1-B70E-9CA0FF2CE6AA}">
      <dgm:prSet/>
      <dgm:spPr/>
      <dgm:t>
        <a:bodyPr/>
        <a:lstStyle/>
        <a:p>
          <a:endParaRPr lang="en-US"/>
        </a:p>
      </dgm:t>
    </dgm:pt>
    <dgm:pt modelId="{A04A6D36-1C91-4903-9B9F-66949B288E5C}" type="pres">
      <dgm:prSet presAssocID="{7DCE8C50-A3F3-4FF7-B80D-CCECE8A8BB82}" presName="Name0" presStyleCnt="0">
        <dgm:presLayoutVars>
          <dgm:chMax/>
          <dgm:chPref/>
          <dgm:dir/>
        </dgm:presLayoutVars>
      </dgm:prSet>
      <dgm:spPr/>
    </dgm:pt>
    <dgm:pt modelId="{6540BBF5-2B95-4F86-B8C9-FE6B2D744BB9}" type="pres">
      <dgm:prSet presAssocID="{D380FDD3-7005-489F-A4B9-979AB48BB34F}" presName="parenttextcomposite" presStyleCnt="0"/>
      <dgm:spPr/>
    </dgm:pt>
    <dgm:pt modelId="{94B9DB49-D595-4F9C-BF51-CD995D65823E}" type="pres">
      <dgm:prSet presAssocID="{D380FDD3-7005-489F-A4B9-979AB48BB34F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F46AC1DE-7E2E-41F0-AB9F-3F7B6688A99B}" type="pres">
      <dgm:prSet presAssocID="{D380FDD3-7005-489F-A4B9-979AB48BB34F}" presName="composite" presStyleCnt="0"/>
      <dgm:spPr/>
    </dgm:pt>
    <dgm:pt modelId="{D13100B0-6A22-496D-8495-233989605DD1}" type="pres">
      <dgm:prSet presAssocID="{D380FDD3-7005-489F-A4B9-979AB48BB34F}" presName="chevron1" presStyleLbl="alignNode1" presStyleIdx="0" presStyleCnt="21"/>
      <dgm:spPr/>
    </dgm:pt>
    <dgm:pt modelId="{D86B80CE-203A-4242-BE0A-F965B2A18E54}" type="pres">
      <dgm:prSet presAssocID="{D380FDD3-7005-489F-A4B9-979AB48BB34F}" presName="chevron2" presStyleLbl="alignNode1" presStyleIdx="1" presStyleCnt="21"/>
      <dgm:spPr/>
    </dgm:pt>
    <dgm:pt modelId="{EC67964F-7A57-4B22-9094-21228FFF246E}" type="pres">
      <dgm:prSet presAssocID="{D380FDD3-7005-489F-A4B9-979AB48BB34F}" presName="chevron3" presStyleLbl="alignNode1" presStyleIdx="2" presStyleCnt="21"/>
      <dgm:spPr/>
    </dgm:pt>
    <dgm:pt modelId="{329407B0-48C3-4F2A-9517-5CF5127B9FED}" type="pres">
      <dgm:prSet presAssocID="{D380FDD3-7005-489F-A4B9-979AB48BB34F}" presName="chevron4" presStyleLbl="alignNode1" presStyleIdx="3" presStyleCnt="21"/>
      <dgm:spPr/>
    </dgm:pt>
    <dgm:pt modelId="{D5F7A5DB-3762-4EC3-BC99-6871F5B0E032}" type="pres">
      <dgm:prSet presAssocID="{D380FDD3-7005-489F-A4B9-979AB48BB34F}" presName="chevron5" presStyleLbl="alignNode1" presStyleIdx="4" presStyleCnt="21"/>
      <dgm:spPr/>
    </dgm:pt>
    <dgm:pt modelId="{22E3C50C-D0F7-4109-BADF-34EC72EB896C}" type="pres">
      <dgm:prSet presAssocID="{D380FDD3-7005-489F-A4B9-979AB48BB34F}" presName="chevron6" presStyleLbl="alignNode1" presStyleIdx="5" presStyleCnt="21"/>
      <dgm:spPr/>
    </dgm:pt>
    <dgm:pt modelId="{038CE8F1-1201-4425-9BFB-D89FAC4950DF}" type="pres">
      <dgm:prSet presAssocID="{D380FDD3-7005-489F-A4B9-979AB48BB34F}" presName="chevron7" presStyleLbl="alignNode1" presStyleIdx="6" presStyleCnt="21"/>
      <dgm:spPr/>
    </dgm:pt>
    <dgm:pt modelId="{B2BD3606-9E08-49FB-8E0D-E000FB88E5C9}" type="pres">
      <dgm:prSet presAssocID="{D380FDD3-7005-489F-A4B9-979AB48BB34F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59B06-ABBF-4D82-8C0B-A7CDB1797F3D}" type="pres">
      <dgm:prSet presAssocID="{4AD74EAD-92D9-440D-9AE1-BE6BEA1E1325}" presName="sibTrans" presStyleCnt="0"/>
      <dgm:spPr/>
    </dgm:pt>
    <dgm:pt modelId="{DFFAAE47-95DB-46FC-96AE-AA6B2E893DEF}" type="pres">
      <dgm:prSet presAssocID="{5A36D845-B329-4FB6-9241-408E3A748BA8}" presName="parenttextcomposite" presStyleCnt="0"/>
      <dgm:spPr/>
    </dgm:pt>
    <dgm:pt modelId="{74E51765-DCB3-4849-874D-10E8B5CB140A}" type="pres">
      <dgm:prSet presAssocID="{5A36D845-B329-4FB6-9241-408E3A748BA8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C77F1312-1326-41BC-813A-CAB417A5D9F5}" type="pres">
      <dgm:prSet presAssocID="{5A36D845-B329-4FB6-9241-408E3A748BA8}" presName="composite" presStyleCnt="0"/>
      <dgm:spPr/>
    </dgm:pt>
    <dgm:pt modelId="{1F4BCDB4-474E-4B22-89E9-A2FA979EAE13}" type="pres">
      <dgm:prSet presAssocID="{5A36D845-B329-4FB6-9241-408E3A748BA8}" presName="chevron1" presStyleLbl="alignNode1" presStyleIdx="7" presStyleCnt="21"/>
      <dgm:spPr/>
    </dgm:pt>
    <dgm:pt modelId="{21CD3645-C21B-4BDB-8DC8-A0F4330EE609}" type="pres">
      <dgm:prSet presAssocID="{5A36D845-B329-4FB6-9241-408E3A748BA8}" presName="chevron2" presStyleLbl="alignNode1" presStyleIdx="8" presStyleCnt="21"/>
      <dgm:spPr/>
    </dgm:pt>
    <dgm:pt modelId="{0D996833-FFD0-4F14-936C-03B0CF34B0D4}" type="pres">
      <dgm:prSet presAssocID="{5A36D845-B329-4FB6-9241-408E3A748BA8}" presName="chevron3" presStyleLbl="alignNode1" presStyleIdx="9" presStyleCnt="21"/>
      <dgm:spPr/>
    </dgm:pt>
    <dgm:pt modelId="{5B2B2330-66C9-4440-8E24-C2A8ED2C72DB}" type="pres">
      <dgm:prSet presAssocID="{5A36D845-B329-4FB6-9241-408E3A748BA8}" presName="chevron4" presStyleLbl="alignNode1" presStyleIdx="10" presStyleCnt="21"/>
      <dgm:spPr/>
    </dgm:pt>
    <dgm:pt modelId="{1CDEB6D8-46F6-40A0-931A-C96C729FBFF9}" type="pres">
      <dgm:prSet presAssocID="{5A36D845-B329-4FB6-9241-408E3A748BA8}" presName="chevron5" presStyleLbl="alignNode1" presStyleIdx="11" presStyleCnt="21"/>
      <dgm:spPr/>
    </dgm:pt>
    <dgm:pt modelId="{714335BC-1E97-4FF3-AEE6-FC0A7A3A9BB8}" type="pres">
      <dgm:prSet presAssocID="{5A36D845-B329-4FB6-9241-408E3A748BA8}" presName="chevron6" presStyleLbl="alignNode1" presStyleIdx="12" presStyleCnt="21"/>
      <dgm:spPr/>
    </dgm:pt>
    <dgm:pt modelId="{0FFD2360-B709-4024-963A-B8CA45117C86}" type="pres">
      <dgm:prSet presAssocID="{5A36D845-B329-4FB6-9241-408E3A748BA8}" presName="chevron7" presStyleLbl="alignNode1" presStyleIdx="13" presStyleCnt="21"/>
      <dgm:spPr/>
    </dgm:pt>
    <dgm:pt modelId="{B075567F-24D9-4E1F-93B2-8E7555D3585F}" type="pres">
      <dgm:prSet presAssocID="{5A36D845-B329-4FB6-9241-408E3A748BA8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D5673473-BEB9-429B-9751-B6F030D6B4F6}" type="pres">
      <dgm:prSet presAssocID="{E819E327-E7D4-416A-84A4-A066A4AF3F1C}" presName="sibTrans" presStyleCnt="0"/>
      <dgm:spPr/>
    </dgm:pt>
    <dgm:pt modelId="{A5C04591-AB8D-491D-933C-00AE0E622D74}" type="pres">
      <dgm:prSet presAssocID="{B5D72C2A-8814-4AA0-942B-A3E685C74AFF}" presName="parenttextcomposite" presStyleCnt="0"/>
      <dgm:spPr/>
    </dgm:pt>
    <dgm:pt modelId="{C5497809-1704-481A-BCBC-6C4B19AF64C5}" type="pres">
      <dgm:prSet presAssocID="{B5D72C2A-8814-4AA0-942B-A3E685C74AFF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29E997AD-7E56-4319-9C77-6F26D9801264}" type="pres">
      <dgm:prSet presAssocID="{B5D72C2A-8814-4AA0-942B-A3E685C74AFF}" presName="composite" presStyleCnt="0"/>
      <dgm:spPr/>
    </dgm:pt>
    <dgm:pt modelId="{F692B099-E7C7-4F84-BE6C-16CD5E2E0067}" type="pres">
      <dgm:prSet presAssocID="{B5D72C2A-8814-4AA0-942B-A3E685C74AFF}" presName="chevron1" presStyleLbl="alignNode1" presStyleIdx="14" presStyleCnt="21"/>
      <dgm:spPr/>
    </dgm:pt>
    <dgm:pt modelId="{222A3A1A-9DBC-4285-B415-79E07845BB98}" type="pres">
      <dgm:prSet presAssocID="{B5D72C2A-8814-4AA0-942B-A3E685C74AFF}" presName="chevron2" presStyleLbl="alignNode1" presStyleIdx="15" presStyleCnt="21"/>
      <dgm:spPr/>
    </dgm:pt>
    <dgm:pt modelId="{029F94A7-1455-4CB8-B2BE-CC4BDA034B3C}" type="pres">
      <dgm:prSet presAssocID="{B5D72C2A-8814-4AA0-942B-A3E685C74AFF}" presName="chevron3" presStyleLbl="alignNode1" presStyleIdx="16" presStyleCnt="21"/>
      <dgm:spPr/>
    </dgm:pt>
    <dgm:pt modelId="{98D3725E-98F5-4FF9-A739-3399218D65EC}" type="pres">
      <dgm:prSet presAssocID="{B5D72C2A-8814-4AA0-942B-A3E685C74AFF}" presName="chevron4" presStyleLbl="alignNode1" presStyleIdx="17" presStyleCnt="21"/>
      <dgm:spPr/>
    </dgm:pt>
    <dgm:pt modelId="{7C507F64-76C6-4C0C-9B05-9B60E11253F6}" type="pres">
      <dgm:prSet presAssocID="{B5D72C2A-8814-4AA0-942B-A3E685C74AFF}" presName="chevron5" presStyleLbl="alignNode1" presStyleIdx="18" presStyleCnt="21"/>
      <dgm:spPr/>
    </dgm:pt>
    <dgm:pt modelId="{FA942297-E4D0-4B52-9484-17D4701517D9}" type="pres">
      <dgm:prSet presAssocID="{B5D72C2A-8814-4AA0-942B-A3E685C74AFF}" presName="chevron6" presStyleLbl="alignNode1" presStyleIdx="19" presStyleCnt="21"/>
      <dgm:spPr/>
    </dgm:pt>
    <dgm:pt modelId="{141654D2-87B1-4F35-860A-27B441FD641C}" type="pres">
      <dgm:prSet presAssocID="{B5D72C2A-8814-4AA0-942B-A3E685C74AFF}" presName="chevron7" presStyleLbl="alignNode1" presStyleIdx="20" presStyleCnt="21"/>
      <dgm:spPr/>
    </dgm:pt>
    <dgm:pt modelId="{DFE004DA-063D-4B33-B659-6092005CD0F8}" type="pres">
      <dgm:prSet presAssocID="{B5D72C2A-8814-4AA0-942B-A3E685C74AFF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4281F2DA-4C0F-4CC0-A436-34D535F8D2EB}" srcId="{7DCE8C50-A3F3-4FF7-B80D-CCECE8A8BB82}" destId="{B5D72C2A-8814-4AA0-942B-A3E685C74AFF}" srcOrd="2" destOrd="0" parTransId="{8BBC2AF9-1D23-42CC-939C-73D0F176E6C2}" sibTransId="{ED00AC6C-85F4-4155-BC4D-E7500100C81C}"/>
    <dgm:cxn modelId="{90F528C7-BCA5-467B-AF14-DA534CD41417}" srcId="{5A36D845-B329-4FB6-9241-408E3A748BA8}" destId="{68A58BC7-18E2-4503-A0B3-1AEBE721623C}" srcOrd="0" destOrd="0" parTransId="{F426219A-4B33-4F52-86BA-F7145F3618BF}" sibTransId="{40201042-B3D9-4DBB-849D-78A828302277}"/>
    <dgm:cxn modelId="{6343F54C-296C-4D21-A031-E7503B0C03C8}" type="presOf" srcId="{68A58BC7-18E2-4503-A0B3-1AEBE721623C}" destId="{B075567F-24D9-4E1F-93B2-8E7555D3585F}" srcOrd="0" destOrd="0" presId="urn:microsoft.com/office/officeart/2008/layout/VerticalAccentList"/>
    <dgm:cxn modelId="{2E076C89-BC51-47EA-9D67-F85C993372A4}" type="presOf" srcId="{08A21CB2-B186-4E4C-9C3D-B062A229B9B9}" destId="{DFE004DA-063D-4B33-B659-6092005CD0F8}" srcOrd="0" destOrd="0" presId="urn:microsoft.com/office/officeart/2008/layout/VerticalAccentList"/>
    <dgm:cxn modelId="{F61AF656-28FB-4FFC-8E5F-48FB3D865F37}" srcId="{7DCE8C50-A3F3-4FF7-B80D-CCECE8A8BB82}" destId="{5A36D845-B329-4FB6-9241-408E3A748BA8}" srcOrd="1" destOrd="0" parTransId="{101B2647-D78D-48E9-A649-A7D5DA072AC4}" sibTransId="{E819E327-E7D4-416A-84A4-A066A4AF3F1C}"/>
    <dgm:cxn modelId="{8AE9CC56-827B-4C1B-A860-9AB0F525870A}" srcId="{D380FDD3-7005-489F-A4B9-979AB48BB34F}" destId="{5D69293D-BAF2-4D64-B35E-A0A4EEEFA98E}" srcOrd="0" destOrd="0" parTransId="{D41D239B-05CA-4E0C-8AC7-5E553A573135}" sibTransId="{0DD2F68C-DDE5-41FA-8A5D-C75C1C707FE4}"/>
    <dgm:cxn modelId="{420E501D-89E5-43E0-B4B1-2B39CCD8D202}" type="presOf" srcId="{5A36D845-B329-4FB6-9241-408E3A748BA8}" destId="{74E51765-DCB3-4849-874D-10E8B5CB140A}" srcOrd="0" destOrd="0" presId="urn:microsoft.com/office/officeart/2008/layout/VerticalAccentList"/>
    <dgm:cxn modelId="{51E672B5-AC7E-48A9-B43E-8893F3BA5AFA}" type="presOf" srcId="{B5D72C2A-8814-4AA0-942B-A3E685C74AFF}" destId="{C5497809-1704-481A-BCBC-6C4B19AF64C5}" srcOrd="0" destOrd="0" presId="urn:microsoft.com/office/officeart/2008/layout/VerticalAccentList"/>
    <dgm:cxn modelId="{6001781C-DA8F-4A0C-BEC0-2942E9CD1EC1}" type="presOf" srcId="{D380FDD3-7005-489F-A4B9-979AB48BB34F}" destId="{94B9DB49-D595-4F9C-BF51-CD995D65823E}" srcOrd="0" destOrd="0" presId="urn:microsoft.com/office/officeart/2008/layout/VerticalAccentList"/>
    <dgm:cxn modelId="{F2FF9234-92B0-47EE-8CFE-AA96D2416FF9}" type="presOf" srcId="{5D69293D-BAF2-4D64-B35E-A0A4EEEFA98E}" destId="{B2BD3606-9E08-49FB-8E0D-E000FB88E5C9}" srcOrd="0" destOrd="0" presId="urn:microsoft.com/office/officeart/2008/layout/VerticalAccentList"/>
    <dgm:cxn modelId="{9D3C540B-6B19-4685-BC4E-8231BEAF5FF8}" srcId="{7DCE8C50-A3F3-4FF7-B80D-CCECE8A8BB82}" destId="{D380FDD3-7005-489F-A4B9-979AB48BB34F}" srcOrd="0" destOrd="0" parTransId="{B736C387-647D-4659-B1DC-7EC3C599EF9B}" sibTransId="{4AD74EAD-92D9-440D-9AE1-BE6BEA1E1325}"/>
    <dgm:cxn modelId="{E8B34D54-94A9-426B-BA25-A11F28490558}" type="presOf" srcId="{7DCE8C50-A3F3-4FF7-B80D-CCECE8A8BB82}" destId="{A04A6D36-1C91-4903-9B9F-66949B288E5C}" srcOrd="0" destOrd="0" presId="urn:microsoft.com/office/officeart/2008/layout/VerticalAccentList"/>
    <dgm:cxn modelId="{655D4226-A524-47C1-B70E-9CA0FF2CE6AA}" srcId="{B5D72C2A-8814-4AA0-942B-A3E685C74AFF}" destId="{08A21CB2-B186-4E4C-9C3D-B062A229B9B9}" srcOrd="0" destOrd="0" parTransId="{0A140E9F-A238-4E82-BB3C-F53C4E453433}" sibTransId="{A01E3AE0-EFAB-4A7B-AADD-1A627442734E}"/>
    <dgm:cxn modelId="{D60EFCC8-5C3F-40D7-AD9A-6E18970413EA}" type="presParOf" srcId="{A04A6D36-1C91-4903-9B9F-66949B288E5C}" destId="{6540BBF5-2B95-4F86-B8C9-FE6B2D744BB9}" srcOrd="0" destOrd="0" presId="urn:microsoft.com/office/officeart/2008/layout/VerticalAccentList"/>
    <dgm:cxn modelId="{3CA234AF-F3BA-4676-B732-9CE04D8CDF67}" type="presParOf" srcId="{6540BBF5-2B95-4F86-B8C9-FE6B2D744BB9}" destId="{94B9DB49-D595-4F9C-BF51-CD995D65823E}" srcOrd="0" destOrd="0" presId="urn:microsoft.com/office/officeart/2008/layout/VerticalAccentList"/>
    <dgm:cxn modelId="{C2BEA666-85CD-4D2B-B495-52D4CC3B2267}" type="presParOf" srcId="{A04A6D36-1C91-4903-9B9F-66949B288E5C}" destId="{F46AC1DE-7E2E-41F0-AB9F-3F7B6688A99B}" srcOrd="1" destOrd="0" presId="urn:microsoft.com/office/officeart/2008/layout/VerticalAccentList"/>
    <dgm:cxn modelId="{AAE10D4B-A0A2-40D6-AE12-30446CC8AB61}" type="presParOf" srcId="{F46AC1DE-7E2E-41F0-AB9F-3F7B6688A99B}" destId="{D13100B0-6A22-496D-8495-233989605DD1}" srcOrd="0" destOrd="0" presId="urn:microsoft.com/office/officeart/2008/layout/VerticalAccentList"/>
    <dgm:cxn modelId="{1D495218-D019-4FC6-A174-09CDC7D324F0}" type="presParOf" srcId="{F46AC1DE-7E2E-41F0-AB9F-3F7B6688A99B}" destId="{D86B80CE-203A-4242-BE0A-F965B2A18E54}" srcOrd="1" destOrd="0" presId="urn:microsoft.com/office/officeart/2008/layout/VerticalAccentList"/>
    <dgm:cxn modelId="{2BE7D4FC-0D4B-4D9C-89AF-C4DCBCE0EBB4}" type="presParOf" srcId="{F46AC1DE-7E2E-41F0-AB9F-3F7B6688A99B}" destId="{EC67964F-7A57-4B22-9094-21228FFF246E}" srcOrd="2" destOrd="0" presId="urn:microsoft.com/office/officeart/2008/layout/VerticalAccentList"/>
    <dgm:cxn modelId="{726F2B11-DAFA-406E-B6F1-79C4490E3099}" type="presParOf" srcId="{F46AC1DE-7E2E-41F0-AB9F-3F7B6688A99B}" destId="{329407B0-48C3-4F2A-9517-5CF5127B9FED}" srcOrd="3" destOrd="0" presId="urn:microsoft.com/office/officeart/2008/layout/VerticalAccentList"/>
    <dgm:cxn modelId="{5395D5E5-A45E-43CD-9009-4BAD37E7D4F9}" type="presParOf" srcId="{F46AC1DE-7E2E-41F0-AB9F-3F7B6688A99B}" destId="{D5F7A5DB-3762-4EC3-BC99-6871F5B0E032}" srcOrd="4" destOrd="0" presId="urn:microsoft.com/office/officeart/2008/layout/VerticalAccentList"/>
    <dgm:cxn modelId="{CF410088-1F06-4D1A-A13C-374738E25390}" type="presParOf" srcId="{F46AC1DE-7E2E-41F0-AB9F-3F7B6688A99B}" destId="{22E3C50C-D0F7-4109-BADF-34EC72EB896C}" srcOrd="5" destOrd="0" presId="urn:microsoft.com/office/officeart/2008/layout/VerticalAccentList"/>
    <dgm:cxn modelId="{BE25D57E-ECFC-4749-8DFF-1453A52F7387}" type="presParOf" srcId="{F46AC1DE-7E2E-41F0-AB9F-3F7B6688A99B}" destId="{038CE8F1-1201-4425-9BFB-D89FAC4950DF}" srcOrd="6" destOrd="0" presId="urn:microsoft.com/office/officeart/2008/layout/VerticalAccentList"/>
    <dgm:cxn modelId="{69DF6689-A5AE-47E4-9002-1FF285A90557}" type="presParOf" srcId="{F46AC1DE-7E2E-41F0-AB9F-3F7B6688A99B}" destId="{B2BD3606-9E08-49FB-8E0D-E000FB88E5C9}" srcOrd="7" destOrd="0" presId="urn:microsoft.com/office/officeart/2008/layout/VerticalAccentList"/>
    <dgm:cxn modelId="{451324FA-DF6B-4436-BD68-BF42486C7B72}" type="presParOf" srcId="{A04A6D36-1C91-4903-9B9F-66949B288E5C}" destId="{CE559B06-ABBF-4D82-8C0B-A7CDB1797F3D}" srcOrd="2" destOrd="0" presId="urn:microsoft.com/office/officeart/2008/layout/VerticalAccentList"/>
    <dgm:cxn modelId="{CD4A9578-02C2-471E-A772-079EE7888D0D}" type="presParOf" srcId="{A04A6D36-1C91-4903-9B9F-66949B288E5C}" destId="{DFFAAE47-95DB-46FC-96AE-AA6B2E893DEF}" srcOrd="3" destOrd="0" presId="urn:microsoft.com/office/officeart/2008/layout/VerticalAccentList"/>
    <dgm:cxn modelId="{AF91EF31-6FAE-424F-BD2B-DD6FECCEDCB0}" type="presParOf" srcId="{DFFAAE47-95DB-46FC-96AE-AA6B2E893DEF}" destId="{74E51765-DCB3-4849-874D-10E8B5CB140A}" srcOrd="0" destOrd="0" presId="urn:microsoft.com/office/officeart/2008/layout/VerticalAccentList"/>
    <dgm:cxn modelId="{B25854D6-247A-4A47-94E9-1B082380BC2B}" type="presParOf" srcId="{A04A6D36-1C91-4903-9B9F-66949B288E5C}" destId="{C77F1312-1326-41BC-813A-CAB417A5D9F5}" srcOrd="4" destOrd="0" presId="urn:microsoft.com/office/officeart/2008/layout/VerticalAccentList"/>
    <dgm:cxn modelId="{94C074C9-7386-4B4A-A73C-9FBC8B809008}" type="presParOf" srcId="{C77F1312-1326-41BC-813A-CAB417A5D9F5}" destId="{1F4BCDB4-474E-4B22-89E9-A2FA979EAE13}" srcOrd="0" destOrd="0" presId="urn:microsoft.com/office/officeart/2008/layout/VerticalAccentList"/>
    <dgm:cxn modelId="{1619E888-5C8E-4763-AB32-E63349F1418E}" type="presParOf" srcId="{C77F1312-1326-41BC-813A-CAB417A5D9F5}" destId="{21CD3645-C21B-4BDB-8DC8-A0F4330EE609}" srcOrd="1" destOrd="0" presId="urn:microsoft.com/office/officeart/2008/layout/VerticalAccentList"/>
    <dgm:cxn modelId="{27B3B3FB-636A-470E-9319-6743456BF0B0}" type="presParOf" srcId="{C77F1312-1326-41BC-813A-CAB417A5D9F5}" destId="{0D996833-FFD0-4F14-936C-03B0CF34B0D4}" srcOrd="2" destOrd="0" presId="urn:microsoft.com/office/officeart/2008/layout/VerticalAccentList"/>
    <dgm:cxn modelId="{8F4DB969-D048-4AB9-A2BC-48C833B6629E}" type="presParOf" srcId="{C77F1312-1326-41BC-813A-CAB417A5D9F5}" destId="{5B2B2330-66C9-4440-8E24-C2A8ED2C72DB}" srcOrd="3" destOrd="0" presId="urn:microsoft.com/office/officeart/2008/layout/VerticalAccentList"/>
    <dgm:cxn modelId="{7EE1FD90-7C38-4C3E-91D1-E2261667D8F5}" type="presParOf" srcId="{C77F1312-1326-41BC-813A-CAB417A5D9F5}" destId="{1CDEB6D8-46F6-40A0-931A-C96C729FBFF9}" srcOrd="4" destOrd="0" presId="urn:microsoft.com/office/officeart/2008/layout/VerticalAccentList"/>
    <dgm:cxn modelId="{6DE3FB39-DED9-4691-ADAB-7C40AB0FF987}" type="presParOf" srcId="{C77F1312-1326-41BC-813A-CAB417A5D9F5}" destId="{714335BC-1E97-4FF3-AEE6-FC0A7A3A9BB8}" srcOrd="5" destOrd="0" presId="urn:microsoft.com/office/officeart/2008/layout/VerticalAccentList"/>
    <dgm:cxn modelId="{8352964E-A598-4E17-B58A-177EFCA0628B}" type="presParOf" srcId="{C77F1312-1326-41BC-813A-CAB417A5D9F5}" destId="{0FFD2360-B709-4024-963A-B8CA45117C86}" srcOrd="6" destOrd="0" presId="urn:microsoft.com/office/officeart/2008/layout/VerticalAccentList"/>
    <dgm:cxn modelId="{30104AF5-3813-4E0A-8617-A8ACD809C2E2}" type="presParOf" srcId="{C77F1312-1326-41BC-813A-CAB417A5D9F5}" destId="{B075567F-24D9-4E1F-93B2-8E7555D3585F}" srcOrd="7" destOrd="0" presId="urn:microsoft.com/office/officeart/2008/layout/VerticalAccentList"/>
    <dgm:cxn modelId="{4BD53F09-E349-4A77-B69E-39D695DCD96F}" type="presParOf" srcId="{A04A6D36-1C91-4903-9B9F-66949B288E5C}" destId="{D5673473-BEB9-429B-9751-B6F030D6B4F6}" srcOrd="5" destOrd="0" presId="urn:microsoft.com/office/officeart/2008/layout/VerticalAccentList"/>
    <dgm:cxn modelId="{88BEE625-1620-4B43-88AE-8F2723623FBE}" type="presParOf" srcId="{A04A6D36-1C91-4903-9B9F-66949B288E5C}" destId="{A5C04591-AB8D-491D-933C-00AE0E622D74}" srcOrd="6" destOrd="0" presId="urn:microsoft.com/office/officeart/2008/layout/VerticalAccentList"/>
    <dgm:cxn modelId="{A83791F0-7E88-4C11-9201-1F1357658E33}" type="presParOf" srcId="{A5C04591-AB8D-491D-933C-00AE0E622D74}" destId="{C5497809-1704-481A-BCBC-6C4B19AF64C5}" srcOrd="0" destOrd="0" presId="urn:microsoft.com/office/officeart/2008/layout/VerticalAccentList"/>
    <dgm:cxn modelId="{F1CEB821-9916-4E6D-95B1-50C863442AF0}" type="presParOf" srcId="{A04A6D36-1C91-4903-9B9F-66949B288E5C}" destId="{29E997AD-7E56-4319-9C77-6F26D9801264}" srcOrd="7" destOrd="0" presId="urn:microsoft.com/office/officeart/2008/layout/VerticalAccentList"/>
    <dgm:cxn modelId="{B21103C1-FC80-494B-ABF5-22B26CF75416}" type="presParOf" srcId="{29E997AD-7E56-4319-9C77-6F26D9801264}" destId="{F692B099-E7C7-4F84-BE6C-16CD5E2E0067}" srcOrd="0" destOrd="0" presId="urn:microsoft.com/office/officeart/2008/layout/VerticalAccentList"/>
    <dgm:cxn modelId="{2F9EE562-4ADD-4AB6-99BB-7D33745B3ABA}" type="presParOf" srcId="{29E997AD-7E56-4319-9C77-6F26D9801264}" destId="{222A3A1A-9DBC-4285-B415-79E07845BB98}" srcOrd="1" destOrd="0" presId="urn:microsoft.com/office/officeart/2008/layout/VerticalAccentList"/>
    <dgm:cxn modelId="{C1125CA5-1D57-409A-B3A5-7A6B9F5B60FA}" type="presParOf" srcId="{29E997AD-7E56-4319-9C77-6F26D9801264}" destId="{029F94A7-1455-4CB8-B2BE-CC4BDA034B3C}" srcOrd="2" destOrd="0" presId="urn:microsoft.com/office/officeart/2008/layout/VerticalAccentList"/>
    <dgm:cxn modelId="{81064E9A-8987-4D5A-A0C0-509D171D1CDB}" type="presParOf" srcId="{29E997AD-7E56-4319-9C77-6F26D9801264}" destId="{98D3725E-98F5-4FF9-A739-3399218D65EC}" srcOrd="3" destOrd="0" presId="urn:microsoft.com/office/officeart/2008/layout/VerticalAccentList"/>
    <dgm:cxn modelId="{9AFCDCC9-2B11-41CB-A00E-6948934F771F}" type="presParOf" srcId="{29E997AD-7E56-4319-9C77-6F26D9801264}" destId="{7C507F64-76C6-4C0C-9B05-9B60E11253F6}" srcOrd="4" destOrd="0" presId="urn:microsoft.com/office/officeart/2008/layout/VerticalAccentList"/>
    <dgm:cxn modelId="{7C1EDFE6-7983-4C13-A0DD-526CDE70C56E}" type="presParOf" srcId="{29E997AD-7E56-4319-9C77-6F26D9801264}" destId="{FA942297-E4D0-4B52-9484-17D4701517D9}" srcOrd="5" destOrd="0" presId="urn:microsoft.com/office/officeart/2008/layout/VerticalAccentList"/>
    <dgm:cxn modelId="{066381BD-064A-4118-8A62-AE7A6EBBA161}" type="presParOf" srcId="{29E997AD-7E56-4319-9C77-6F26D9801264}" destId="{141654D2-87B1-4F35-860A-27B441FD641C}" srcOrd="6" destOrd="0" presId="urn:microsoft.com/office/officeart/2008/layout/VerticalAccentList"/>
    <dgm:cxn modelId="{1DF42339-7A1A-47E4-A083-672C4820AAFC}" type="presParOf" srcId="{29E997AD-7E56-4319-9C77-6F26D9801264}" destId="{DFE004DA-063D-4B33-B659-6092005CD0F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CE8C50-A3F3-4FF7-B80D-CCECE8A8BB82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0FDD3-7005-489F-A4B9-979AB48BB34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B736C387-647D-4659-B1DC-7EC3C599EF9B}" type="parTrans" cxnId="{9D3C540B-6B19-4685-BC4E-8231BEAF5FF8}">
      <dgm:prSet/>
      <dgm:spPr/>
      <dgm:t>
        <a:bodyPr/>
        <a:lstStyle/>
        <a:p>
          <a:endParaRPr lang="en-US"/>
        </a:p>
      </dgm:t>
    </dgm:pt>
    <dgm:pt modelId="{4AD74EAD-92D9-440D-9AE1-BE6BEA1E1325}" type="sibTrans" cxnId="{9D3C540B-6B19-4685-BC4E-8231BEAF5FF8}">
      <dgm:prSet/>
      <dgm:spPr/>
      <dgm:t>
        <a:bodyPr/>
        <a:lstStyle/>
        <a:p>
          <a:endParaRPr lang="en-US"/>
        </a:p>
      </dgm:t>
    </dgm:pt>
    <dgm:pt modelId="{5D69293D-BAF2-4D64-B35E-A0A4EEEFA98E}">
      <dgm:prSet phldrT="[Text]"/>
      <dgm:spPr/>
      <dgm:t>
        <a:bodyPr/>
        <a:lstStyle/>
        <a:p>
          <a:r>
            <a:rPr lang="en-US" dirty="0" smtClean="0"/>
            <a:t>  Model Selection and Training</a:t>
          </a:r>
          <a:endParaRPr lang="en-US" dirty="0"/>
        </a:p>
      </dgm:t>
    </dgm:pt>
    <dgm:pt modelId="{D41D239B-05CA-4E0C-8AC7-5E553A573135}" type="parTrans" cxnId="{8AE9CC56-827B-4C1B-A860-9AB0F525870A}">
      <dgm:prSet/>
      <dgm:spPr/>
      <dgm:t>
        <a:bodyPr/>
        <a:lstStyle/>
        <a:p>
          <a:endParaRPr lang="en-US"/>
        </a:p>
      </dgm:t>
    </dgm:pt>
    <dgm:pt modelId="{0DD2F68C-DDE5-41FA-8A5D-C75C1C707FE4}" type="sibTrans" cxnId="{8AE9CC56-827B-4C1B-A860-9AB0F525870A}">
      <dgm:prSet/>
      <dgm:spPr/>
      <dgm:t>
        <a:bodyPr/>
        <a:lstStyle/>
        <a:p>
          <a:endParaRPr lang="en-US"/>
        </a:p>
      </dgm:t>
    </dgm:pt>
    <dgm:pt modelId="{5A36D845-B329-4FB6-9241-408E3A748BA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01B2647-D78D-48E9-A649-A7D5DA072AC4}" type="parTrans" cxnId="{F61AF656-28FB-4FFC-8E5F-48FB3D865F37}">
      <dgm:prSet/>
      <dgm:spPr/>
      <dgm:t>
        <a:bodyPr/>
        <a:lstStyle/>
        <a:p>
          <a:endParaRPr lang="en-US"/>
        </a:p>
      </dgm:t>
    </dgm:pt>
    <dgm:pt modelId="{E819E327-E7D4-416A-84A4-A066A4AF3F1C}" type="sibTrans" cxnId="{F61AF656-28FB-4FFC-8E5F-48FB3D865F37}">
      <dgm:prSet/>
      <dgm:spPr/>
      <dgm:t>
        <a:bodyPr/>
        <a:lstStyle/>
        <a:p>
          <a:endParaRPr lang="en-US"/>
        </a:p>
      </dgm:t>
    </dgm:pt>
    <dgm:pt modelId="{68A58BC7-18E2-4503-A0B3-1AEBE721623C}">
      <dgm:prSet phldrT="[Text]"/>
      <dgm:spPr/>
      <dgm:t>
        <a:bodyPr/>
        <a:lstStyle/>
        <a:p>
          <a:r>
            <a:rPr lang="en-US" dirty="0" smtClean="0"/>
            <a:t>Model Deployment</a:t>
          </a:r>
          <a:endParaRPr lang="en-US" dirty="0"/>
        </a:p>
      </dgm:t>
    </dgm:pt>
    <dgm:pt modelId="{F426219A-4B33-4F52-86BA-F7145F3618BF}" type="parTrans" cxnId="{90F528C7-BCA5-467B-AF14-DA534CD41417}">
      <dgm:prSet/>
      <dgm:spPr/>
      <dgm:t>
        <a:bodyPr/>
        <a:lstStyle/>
        <a:p>
          <a:endParaRPr lang="en-US"/>
        </a:p>
      </dgm:t>
    </dgm:pt>
    <dgm:pt modelId="{40201042-B3D9-4DBB-849D-78A828302277}" type="sibTrans" cxnId="{90F528C7-BCA5-467B-AF14-DA534CD41417}">
      <dgm:prSet/>
      <dgm:spPr/>
      <dgm:t>
        <a:bodyPr/>
        <a:lstStyle/>
        <a:p>
          <a:endParaRPr lang="en-US"/>
        </a:p>
      </dgm:t>
    </dgm:pt>
    <dgm:pt modelId="{B5D72C2A-8814-4AA0-942B-A3E685C74AF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BBC2AF9-1D23-42CC-939C-73D0F176E6C2}" type="parTrans" cxnId="{4281F2DA-4C0F-4CC0-A436-34D535F8D2EB}">
      <dgm:prSet/>
      <dgm:spPr/>
      <dgm:t>
        <a:bodyPr/>
        <a:lstStyle/>
        <a:p>
          <a:endParaRPr lang="en-US"/>
        </a:p>
      </dgm:t>
    </dgm:pt>
    <dgm:pt modelId="{ED00AC6C-85F4-4155-BC4D-E7500100C81C}" type="sibTrans" cxnId="{4281F2DA-4C0F-4CC0-A436-34D535F8D2EB}">
      <dgm:prSet/>
      <dgm:spPr/>
      <dgm:t>
        <a:bodyPr/>
        <a:lstStyle/>
        <a:p>
          <a:endParaRPr lang="en-US"/>
        </a:p>
      </dgm:t>
    </dgm:pt>
    <dgm:pt modelId="{08A21CB2-B186-4E4C-9C3D-B062A229B9B9}">
      <dgm:prSet phldrT="[Text]"/>
      <dgm:spPr/>
      <dgm:t>
        <a:bodyPr/>
        <a:lstStyle/>
        <a:p>
          <a:r>
            <a:rPr lang="en-US" dirty="0" smtClean="0"/>
            <a:t>Model Monitoring &amp; </a:t>
          </a:r>
          <a:r>
            <a:rPr lang="en-US" dirty="0" err="1" smtClean="0"/>
            <a:t>Maintanance</a:t>
          </a:r>
          <a:endParaRPr lang="en-US" dirty="0"/>
        </a:p>
      </dgm:t>
    </dgm:pt>
    <dgm:pt modelId="{0A140E9F-A238-4E82-BB3C-F53C4E453433}" type="parTrans" cxnId="{655D4226-A524-47C1-B70E-9CA0FF2CE6AA}">
      <dgm:prSet/>
      <dgm:spPr/>
      <dgm:t>
        <a:bodyPr/>
        <a:lstStyle/>
        <a:p>
          <a:endParaRPr lang="en-US"/>
        </a:p>
      </dgm:t>
    </dgm:pt>
    <dgm:pt modelId="{A01E3AE0-EFAB-4A7B-AADD-1A627442734E}" type="sibTrans" cxnId="{655D4226-A524-47C1-B70E-9CA0FF2CE6AA}">
      <dgm:prSet/>
      <dgm:spPr/>
      <dgm:t>
        <a:bodyPr/>
        <a:lstStyle/>
        <a:p>
          <a:endParaRPr lang="en-US"/>
        </a:p>
      </dgm:t>
    </dgm:pt>
    <dgm:pt modelId="{A04A6D36-1C91-4903-9B9F-66949B288E5C}" type="pres">
      <dgm:prSet presAssocID="{7DCE8C50-A3F3-4FF7-B80D-CCECE8A8BB82}" presName="Name0" presStyleCnt="0">
        <dgm:presLayoutVars>
          <dgm:chMax/>
          <dgm:chPref/>
          <dgm:dir/>
        </dgm:presLayoutVars>
      </dgm:prSet>
      <dgm:spPr/>
    </dgm:pt>
    <dgm:pt modelId="{6540BBF5-2B95-4F86-B8C9-FE6B2D744BB9}" type="pres">
      <dgm:prSet presAssocID="{D380FDD3-7005-489F-A4B9-979AB48BB34F}" presName="parenttextcomposite" presStyleCnt="0"/>
      <dgm:spPr/>
    </dgm:pt>
    <dgm:pt modelId="{94B9DB49-D595-4F9C-BF51-CD995D65823E}" type="pres">
      <dgm:prSet presAssocID="{D380FDD3-7005-489F-A4B9-979AB48BB34F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F46AC1DE-7E2E-41F0-AB9F-3F7B6688A99B}" type="pres">
      <dgm:prSet presAssocID="{D380FDD3-7005-489F-A4B9-979AB48BB34F}" presName="composite" presStyleCnt="0"/>
      <dgm:spPr/>
    </dgm:pt>
    <dgm:pt modelId="{D13100B0-6A22-496D-8495-233989605DD1}" type="pres">
      <dgm:prSet presAssocID="{D380FDD3-7005-489F-A4B9-979AB48BB34F}" presName="chevron1" presStyleLbl="alignNode1" presStyleIdx="0" presStyleCnt="21"/>
      <dgm:spPr/>
    </dgm:pt>
    <dgm:pt modelId="{D86B80CE-203A-4242-BE0A-F965B2A18E54}" type="pres">
      <dgm:prSet presAssocID="{D380FDD3-7005-489F-A4B9-979AB48BB34F}" presName="chevron2" presStyleLbl="alignNode1" presStyleIdx="1" presStyleCnt="21"/>
      <dgm:spPr/>
    </dgm:pt>
    <dgm:pt modelId="{EC67964F-7A57-4B22-9094-21228FFF246E}" type="pres">
      <dgm:prSet presAssocID="{D380FDD3-7005-489F-A4B9-979AB48BB34F}" presName="chevron3" presStyleLbl="alignNode1" presStyleIdx="2" presStyleCnt="21"/>
      <dgm:spPr/>
    </dgm:pt>
    <dgm:pt modelId="{329407B0-48C3-4F2A-9517-5CF5127B9FED}" type="pres">
      <dgm:prSet presAssocID="{D380FDD3-7005-489F-A4B9-979AB48BB34F}" presName="chevron4" presStyleLbl="alignNode1" presStyleIdx="3" presStyleCnt="21"/>
      <dgm:spPr/>
    </dgm:pt>
    <dgm:pt modelId="{D5F7A5DB-3762-4EC3-BC99-6871F5B0E032}" type="pres">
      <dgm:prSet presAssocID="{D380FDD3-7005-489F-A4B9-979AB48BB34F}" presName="chevron5" presStyleLbl="alignNode1" presStyleIdx="4" presStyleCnt="21"/>
      <dgm:spPr/>
    </dgm:pt>
    <dgm:pt modelId="{22E3C50C-D0F7-4109-BADF-34EC72EB896C}" type="pres">
      <dgm:prSet presAssocID="{D380FDD3-7005-489F-A4B9-979AB48BB34F}" presName="chevron6" presStyleLbl="alignNode1" presStyleIdx="5" presStyleCnt="21"/>
      <dgm:spPr/>
    </dgm:pt>
    <dgm:pt modelId="{038CE8F1-1201-4425-9BFB-D89FAC4950DF}" type="pres">
      <dgm:prSet presAssocID="{D380FDD3-7005-489F-A4B9-979AB48BB34F}" presName="chevron7" presStyleLbl="alignNode1" presStyleIdx="6" presStyleCnt="21"/>
      <dgm:spPr/>
    </dgm:pt>
    <dgm:pt modelId="{B2BD3606-9E08-49FB-8E0D-E000FB88E5C9}" type="pres">
      <dgm:prSet presAssocID="{D380FDD3-7005-489F-A4B9-979AB48BB34F}" presName="childtext" presStyleLbl="solidFgAcc1" presStyleIdx="0" presStyleCnt="3" custLinFactNeighborX="-429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59B06-ABBF-4D82-8C0B-A7CDB1797F3D}" type="pres">
      <dgm:prSet presAssocID="{4AD74EAD-92D9-440D-9AE1-BE6BEA1E1325}" presName="sibTrans" presStyleCnt="0"/>
      <dgm:spPr/>
    </dgm:pt>
    <dgm:pt modelId="{DFFAAE47-95DB-46FC-96AE-AA6B2E893DEF}" type="pres">
      <dgm:prSet presAssocID="{5A36D845-B329-4FB6-9241-408E3A748BA8}" presName="parenttextcomposite" presStyleCnt="0"/>
      <dgm:spPr/>
    </dgm:pt>
    <dgm:pt modelId="{74E51765-DCB3-4849-874D-10E8B5CB140A}" type="pres">
      <dgm:prSet presAssocID="{5A36D845-B329-4FB6-9241-408E3A748BA8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C77F1312-1326-41BC-813A-CAB417A5D9F5}" type="pres">
      <dgm:prSet presAssocID="{5A36D845-B329-4FB6-9241-408E3A748BA8}" presName="composite" presStyleCnt="0"/>
      <dgm:spPr/>
    </dgm:pt>
    <dgm:pt modelId="{1F4BCDB4-474E-4B22-89E9-A2FA979EAE13}" type="pres">
      <dgm:prSet presAssocID="{5A36D845-B329-4FB6-9241-408E3A748BA8}" presName="chevron1" presStyleLbl="alignNode1" presStyleIdx="7" presStyleCnt="21"/>
      <dgm:spPr/>
    </dgm:pt>
    <dgm:pt modelId="{21CD3645-C21B-4BDB-8DC8-A0F4330EE609}" type="pres">
      <dgm:prSet presAssocID="{5A36D845-B329-4FB6-9241-408E3A748BA8}" presName="chevron2" presStyleLbl="alignNode1" presStyleIdx="8" presStyleCnt="21"/>
      <dgm:spPr/>
    </dgm:pt>
    <dgm:pt modelId="{0D996833-FFD0-4F14-936C-03B0CF34B0D4}" type="pres">
      <dgm:prSet presAssocID="{5A36D845-B329-4FB6-9241-408E3A748BA8}" presName="chevron3" presStyleLbl="alignNode1" presStyleIdx="9" presStyleCnt="21"/>
      <dgm:spPr/>
    </dgm:pt>
    <dgm:pt modelId="{5B2B2330-66C9-4440-8E24-C2A8ED2C72DB}" type="pres">
      <dgm:prSet presAssocID="{5A36D845-B329-4FB6-9241-408E3A748BA8}" presName="chevron4" presStyleLbl="alignNode1" presStyleIdx="10" presStyleCnt="21"/>
      <dgm:spPr/>
    </dgm:pt>
    <dgm:pt modelId="{1CDEB6D8-46F6-40A0-931A-C96C729FBFF9}" type="pres">
      <dgm:prSet presAssocID="{5A36D845-B329-4FB6-9241-408E3A748BA8}" presName="chevron5" presStyleLbl="alignNode1" presStyleIdx="11" presStyleCnt="21"/>
      <dgm:spPr/>
    </dgm:pt>
    <dgm:pt modelId="{714335BC-1E97-4FF3-AEE6-FC0A7A3A9BB8}" type="pres">
      <dgm:prSet presAssocID="{5A36D845-B329-4FB6-9241-408E3A748BA8}" presName="chevron6" presStyleLbl="alignNode1" presStyleIdx="12" presStyleCnt="21"/>
      <dgm:spPr/>
    </dgm:pt>
    <dgm:pt modelId="{0FFD2360-B709-4024-963A-B8CA45117C86}" type="pres">
      <dgm:prSet presAssocID="{5A36D845-B329-4FB6-9241-408E3A748BA8}" presName="chevron7" presStyleLbl="alignNode1" presStyleIdx="13" presStyleCnt="21"/>
      <dgm:spPr/>
    </dgm:pt>
    <dgm:pt modelId="{B075567F-24D9-4E1F-93B2-8E7555D3585F}" type="pres">
      <dgm:prSet presAssocID="{5A36D845-B329-4FB6-9241-408E3A748BA8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D5673473-BEB9-429B-9751-B6F030D6B4F6}" type="pres">
      <dgm:prSet presAssocID="{E819E327-E7D4-416A-84A4-A066A4AF3F1C}" presName="sibTrans" presStyleCnt="0"/>
      <dgm:spPr/>
    </dgm:pt>
    <dgm:pt modelId="{A5C04591-AB8D-491D-933C-00AE0E622D74}" type="pres">
      <dgm:prSet presAssocID="{B5D72C2A-8814-4AA0-942B-A3E685C74AFF}" presName="parenttextcomposite" presStyleCnt="0"/>
      <dgm:spPr/>
    </dgm:pt>
    <dgm:pt modelId="{C5497809-1704-481A-BCBC-6C4B19AF64C5}" type="pres">
      <dgm:prSet presAssocID="{B5D72C2A-8814-4AA0-942B-A3E685C74AFF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29E997AD-7E56-4319-9C77-6F26D9801264}" type="pres">
      <dgm:prSet presAssocID="{B5D72C2A-8814-4AA0-942B-A3E685C74AFF}" presName="composite" presStyleCnt="0"/>
      <dgm:spPr/>
    </dgm:pt>
    <dgm:pt modelId="{F692B099-E7C7-4F84-BE6C-16CD5E2E0067}" type="pres">
      <dgm:prSet presAssocID="{B5D72C2A-8814-4AA0-942B-A3E685C74AFF}" presName="chevron1" presStyleLbl="alignNode1" presStyleIdx="14" presStyleCnt="21"/>
      <dgm:spPr/>
    </dgm:pt>
    <dgm:pt modelId="{222A3A1A-9DBC-4285-B415-79E07845BB98}" type="pres">
      <dgm:prSet presAssocID="{B5D72C2A-8814-4AA0-942B-A3E685C74AFF}" presName="chevron2" presStyleLbl="alignNode1" presStyleIdx="15" presStyleCnt="21"/>
      <dgm:spPr/>
    </dgm:pt>
    <dgm:pt modelId="{029F94A7-1455-4CB8-B2BE-CC4BDA034B3C}" type="pres">
      <dgm:prSet presAssocID="{B5D72C2A-8814-4AA0-942B-A3E685C74AFF}" presName="chevron3" presStyleLbl="alignNode1" presStyleIdx="16" presStyleCnt="21"/>
      <dgm:spPr/>
    </dgm:pt>
    <dgm:pt modelId="{98D3725E-98F5-4FF9-A739-3399218D65EC}" type="pres">
      <dgm:prSet presAssocID="{B5D72C2A-8814-4AA0-942B-A3E685C74AFF}" presName="chevron4" presStyleLbl="alignNode1" presStyleIdx="17" presStyleCnt="21"/>
      <dgm:spPr/>
    </dgm:pt>
    <dgm:pt modelId="{7C507F64-76C6-4C0C-9B05-9B60E11253F6}" type="pres">
      <dgm:prSet presAssocID="{B5D72C2A-8814-4AA0-942B-A3E685C74AFF}" presName="chevron5" presStyleLbl="alignNode1" presStyleIdx="18" presStyleCnt="21"/>
      <dgm:spPr/>
    </dgm:pt>
    <dgm:pt modelId="{FA942297-E4D0-4B52-9484-17D4701517D9}" type="pres">
      <dgm:prSet presAssocID="{B5D72C2A-8814-4AA0-942B-A3E685C74AFF}" presName="chevron6" presStyleLbl="alignNode1" presStyleIdx="19" presStyleCnt="21"/>
      <dgm:spPr/>
    </dgm:pt>
    <dgm:pt modelId="{141654D2-87B1-4F35-860A-27B441FD641C}" type="pres">
      <dgm:prSet presAssocID="{B5D72C2A-8814-4AA0-942B-A3E685C74AFF}" presName="chevron7" presStyleLbl="alignNode1" presStyleIdx="20" presStyleCnt="21"/>
      <dgm:spPr/>
    </dgm:pt>
    <dgm:pt modelId="{DFE004DA-063D-4B33-B659-6092005CD0F8}" type="pres">
      <dgm:prSet presAssocID="{B5D72C2A-8814-4AA0-942B-A3E685C74AFF}" presName="childtext" presStyleLbl="solidFgAcc1" presStyleIdx="2" presStyleCnt="3" custLinFactNeighborX="21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FF9234-92B0-47EE-8CFE-AA96D2416FF9}" type="presOf" srcId="{5D69293D-BAF2-4D64-B35E-A0A4EEEFA98E}" destId="{B2BD3606-9E08-49FB-8E0D-E000FB88E5C9}" srcOrd="0" destOrd="0" presId="urn:microsoft.com/office/officeart/2008/layout/VerticalAccentList"/>
    <dgm:cxn modelId="{90F528C7-BCA5-467B-AF14-DA534CD41417}" srcId="{5A36D845-B329-4FB6-9241-408E3A748BA8}" destId="{68A58BC7-18E2-4503-A0B3-1AEBE721623C}" srcOrd="0" destOrd="0" parTransId="{F426219A-4B33-4F52-86BA-F7145F3618BF}" sibTransId="{40201042-B3D9-4DBB-849D-78A828302277}"/>
    <dgm:cxn modelId="{51E672B5-AC7E-48A9-B43E-8893F3BA5AFA}" type="presOf" srcId="{B5D72C2A-8814-4AA0-942B-A3E685C74AFF}" destId="{C5497809-1704-481A-BCBC-6C4B19AF64C5}" srcOrd="0" destOrd="0" presId="urn:microsoft.com/office/officeart/2008/layout/VerticalAccentList"/>
    <dgm:cxn modelId="{8AE9CC56-827B-4C1B-A860-9AB0F525870A}" srcId="{D380FDD3-7005-489F-A4B9-979AB48BB34F}" destId="{5D69293D-BAF2-4D64-B35E-A0A4EEEFA98E}" srcOrd="0" destOrd="0" parTransId="{D41D239B-05CA-4E0C-8AC7-5E553A573135}" sibTransId="{0DD2F68C-DDE5-41FA-8A5D-C75C1C707FE4}"/>
    <dgm:cxn modelId="{655D4226-A524-47C1-B70E-9CA0FF2CE6AA}" srcId="{B5D72C2A-8814-4AA0-942B-A3E685C74AFF}" destId="{08A21CB2-B186-4E4C-9C3D-B062A229B9B9}" srcOrd="0" destOrd="0" parTransId="{0A140E9F-A238-4E82-BB3C-F53C4E453433}" sibTransId="{A01E3AE0-EFAB-4A7B-AADD-1A627442734E}"/>
    <dgm:cxn modelId="{E8B34D54-94A9-426B-BA25-A11F28490558}" type="presOf" srcId="{7DCE8C50-A3F3-4FF7-B80D-CCECE8A8BB82}" destId="{A04A6D36-1C91-4903-9B9F-66949B288E5C}" srcOrd="0" destOrd="0" presId="urn:microsoft.com/office/officeart/2008/layout/VerticalAccentList"/>
    <dgm:cxn modelId="{F61AF656-28FB-4FFC-8E5F-48FB3D865F37}" srcId="{7DCE8C50-A3F3-4FF7-B80D-CCECE8A8BB82}" destId="{5A36D845-B329-4FB6-9241-408E3A748BA8}" srcOrd="1" destOrd="0" parTransId="{101B2647-D78D-48E9-A649-A7D5DA072AC4}" sibTransId="{E819E327-E7D4-416A-84A4-A066A4AF3F1C}"/>
    <dgm:cxn modelId="{6343F54C-296C-4D21-A031-E7503B0C03C8}" type="presOf" srcId="{68A58BC7-18E2-4503-A0B3-1AEBE721623C}" destId="{B075567F-24D9-4E1F-93B2-8E7555D3585F}" srcOrd="0" destOrd="0" presId="urn:microsoft.com/office/officeart/2008/layout/VerticalAccentList"/>
    <dgm:cxn modelId="{2E076C89-BC51-47EA-9D67-F85C993372A4}" type="presOf" srcId="{08A21CB2-B186-4E4C-9C3D-B062A229B9B9}" destId="{DFE004DA-063D-4B33-B659-6092005CD0F8}" srcOrd="0" destOrd="0" presId="urn:microsoft.com/office/officeart/2008/layout/VerticalAccentList"/>
    <dgm:cxn modelId="{9D3C540B-6B19-4685-BC4E-8231BEAF5FF8}" srcId="{7DCE8C50-A3F3-4FF7-B80D-CCECE8A8BB82}" destId="{D380FDD3-7005-489F-A4B9-979AB48BB34F}" srcOrd="0" destOrd="0" parTransId="{B736C387-647D-4659-B1DC-7EC3C599EF9B}" sibTransId="{4AD74EAD-92D9-440D-9AE1-BE6BEA1E1325}"/>
    <dgm:cxn modelId="{4281F2DA-4C0F-4CC0-A436-34D535F8D2EB}" srcId="{7DCE8C50-A3F3-4FF7-B80D-CCECE8A8BB82}" destId="{B5D72C2A-8814-4AA0-942B-A3E685C74AFF}" srcOrd="2" destOrd="0" parTransId="{8BBC2AF9-1D23-42CC-939C-73D0F176E6C2}" sibTransId="{ED00AC6C-85F4-4155-BC4D-E7500100C81C}"/>
    <dgm:cxn modelId="{6001781C-DA8F-4A0C-BEC0-2942E9CD1EC1}" type="presOf" srcId="{D380FDD3-7005-489F-A4B9-979AB48BB34F}" destId="{94B9DB49-D595-4F9C-BF51-CD995D65823E}" srcOrd="0" destOrd="0" presId="urn:microsoft.com/office/officeart/2008/layout/VerticalAccentList"/>
    <dgm:cxn modelId="{420E501D-89E5-43E0-B4B1-2B39CCD8D202}" type="presOf" srcId="{5A36D845-B329-4FB6-9241-408E3A748BA8}" destId="{74E51765-DCB3-4849-874D-10E8B5CB140A}" srcOrd="0" destOrd="0" presId="urn:microsoft.com/office/officeart/2008/layout/VerticalAccentList"/>
    <dgm:cxn modelId="{D60EFCC8-5C3F-40D7-AD9A-6E18970413EA}" type="presParOf" srcId="{A04A6D36-1C91-4903-9B9F-66949B288E5C}" destId="{6540BBF5-2B95-4F86-B8C9-FE6B2D744BB9}" srcOrd="0" destOrd="0" presId="urn:microsoft.com/office/officeart/2008/layout/VerticalAccentList"/>
    <dgm:cxn modelId="{3CA234AF-F3BA-4676-B732-9CE04D8CDF67}" type="presParOf" srcId="{6540BBF5-2B95-4F86-B8C9-FE6B2D744BB9}" destId="{94B9DB49-D595-4F9C-BF51-CD995D65823E}" srcOrd="0" destOrd="0" presId="urn:microsoft.com/office/officeart/2008/layout/VerticalAccentList"/>
    <dgm:cxn modelId="{C2BEA666-85CD-4D2B-B495-52D4CC3B2267}" type="presParOf" srcId="{A04A6D36-1C91-4903-9B9F-66949B288E5C}" destId="{F46AC1DE-7E2E-41F0-AB9F-3F7B6688A99B}" srcOrd="1" destOrd="0" presId="urn:microsoft.com/office/officeart/2008/layout/VerticalAccentList"/>
    <dgm:cxn modelId="{AAE10D4B-A0A2-40D6-AE12-30446CC8AB61}" type="presParOf" srcId="{F46AC1DE-7E2E-41F0-AB9F-3F7B6688A99B}" destId="{D13100B0-6A22-496D-8495-233989605DD1}" srcOrd="0" destOrd="0" presId="urn:microsoft.com/office/officeart/2008/layout/VerticalAccentList"/>
    <dgm:cxn modelId="{1D495218-D019-4FC6-A174-09CDC7D324F0}" type="presParOf" srcId="{F46AC1DE-7E2E-41F0-AB9F-3F7B6688A99B}" destId="{D86B80CE-203A-4242-BE0A-F965B2A18E54}" srcOrd="1" destOrd="0" presId="urn:microsoft.com/office/officeart/2008/layout/VerticalAccentList"/>
    <dgm:cxn modelId="{2BE7D4FC-0D4B-4D9C-89AF-C4DCBCE0EBB4}" type="presParOf" srcId="{F46AC1DE-7E2E-41F0-AB9F-3F7B6688A99B}" destId="{EC67964F-7A57-4B22-9094-21228FFF246E}" srcOrd="2" destOrd="0" presId="urn:microsoft.com/office/officeart/2008/layout/VerticalAccentList"/>
    <dgm:cxn modelId="{726F2B11-DAFA-406E-B6F1-79C4490E3099}" type="presParOf" srcId="{F46AC1DE-7E2E-41F0-AB9F-3F7B6688A99B}" destId="{329407B0-48C3-4F2A-9517-5CF5127B9FED}" srcOrd="3" destOrd="0" presId="urn:microsoft.com/office/officeart/2008/layout/VerticalAccentList"/>
    <dgm:cxn modelId="{5395D5E5-A45E-43CD-9009-4BAD37E7D4F9}" type="presParOf" srcId="{F46AC1DE-7E2E-41F0-AB9F-3F7B6688A99B}" destId="{D5F7A5DB-3762-4EC3-BC99-6871F5B0E032}" srcOrd="4" destOrd="0" presId="urn:microsoft.com/office/officeart/2008/layout/VerticalAccentList"/>
    <dgm:cxn modelId="{CF410088-1F06-4D1A-A13C-374738E25390}" type="presParOf" srcId="{F46AC1DE-7E2E-41F0-AB9F-3F7B6688A99B}" destId="{22E3C50C-D0F7-4109-BADF-34EC72EB896C}" srcOrd="5" destOrd="0" presId="urn:microsoft.com/office/officeart/2008/layout/VerticalAccentList"/>
    <dgm:cxn modelId="{BE25D57E-ECFC-4749-8DFF-1453A52F7387}" type="presParOf" srcId="{F46AC1DE-7E2E-41F0-AB9F-3F7B6688A99B}" destId="{038CE8F1-1201-4425-9BFB-D89FAC4950DF}" srcOrd="6" destOrd="0" presId="urn:microsoft.com/office/officeart/2008/layout/VerticalAccentList"/>
    <dgm:cxn modelId="{69DF6689-A5AE-47E4-9002-1FF285A90557}" type="presParOf" srcId="{F46AC1DE-7E2E-41F0-AB9F-3F7B6688A99B}" destId="{B2BD3606-9E08-49FB-8E0D-E000FB88E5C9}" srcOrd="7" destOrd="0" presId="urn:microsoft.com/office/officeart/2008/layout/VerticalAccentList"/>
    <dgm:cxn modelId="{451324FA-DF6B-4436-BD68-BF42486C7B72}" type="presParOf" srcId="{A04A6D36-1C91-4903-9B9F-66949B288E5C}" destId="{CE559B06-ABBF-4D82-8C0B-A7CDB1797F3D}" srcOrd="2" destOrd="0" presId="urn:microsoft.com/office/officeart/2008/layout/VerticalAccentList"/>
    <dgm:cxn modelId="{CD4A9578-02C2-471E-A772-079EE7888D0D}" type="presParOf" srcId="{A04A6D36-1C91-4903-9B9F-66949B288E5C}" destId="{DFFAAE47-95DB-46FC-96AE-AA6B2E893DEF}" srcOrd="3" destOrd="0" presId="urn:microsoft.com/office/officeart/2008/layout/VerticalAccentList"/>
    <dgm:cxn modelId="{AF91EF31-6FAE-424F-BD2B-DD6FECCEDCB0}" type="presParOf" srcId="{DFFAAE47-95DB-46FC-96AE-AA6B2E893DEF}" destId="{74E51765-DCB3-4849-874D-10E8B5CB140A}" srcOrd="0" destOrd="0" presId="urn:microsoft.com/office/officeart/2008/layout/VerticalAccentList"/>
    <dgm:cxn modelId="{B25854D6-247A-4A47-94E9-1B082380BC2B}" type="presParOf" srcId="{A04A6D36-1C91-4903-9B9F-66949B288E5C}" destId="{C77F1312-1326-41BC-813A-CAB417A5D9F5}" srcOrd="4" destOrd="0" presId="urn:microsoft.com/office/officeart/2008/layout/VerticalAccentList"/>
    <dgm:cxn modelId="{94C074C9-7386-4B4A-A73C-9FBC8B809008}" type="presParOf" srcId="{C77F1312-1326-41BC-813A-CAB417A5D9F5}" destId="{1F4BCDB4-474E-4B22-89E9-A2FA979EAE13}" srcOrd="0" destOrd="0" presId="urn:microsoft.com/office/officeart/2008/layout/VerticalAccentList"/>
    <dgm:cxn modelId="{1619E888-5C8E-4763-AB32-E63349F1418E}" type="presParOf" srcId="{C77F1312-1326-41BC-813A-CAB417A5D9F5}" destId="{21CD3645-C21B-4BDB-8DC8-A0F4330EE609}" srcOrd="1" destOrd="0" presId="urn:microsoft.com/office/officeart/2008/layout/VerticalAccentList"/>
    <dgm:cxn modelId="{27B3B3FB-636A-470E-9319-6743456BF0B0}" type="presParOf" srcId="{C77F1312-1326-41BC-813A-CAB417A5D9F5}" destId="{0D996833-FFD0-4F14-936C-03B0CF34B0D4}" srcOrd="2" destOrd="0" presId="urn:microsoft.com/office/officeart/2008/layout/VerticalAccentList"/>
    <dgm:cxn modelId="{8F4DB969-D048-4AB9-A2BC-48C833B6629E}" type="presParOf" srcId="{C77F1312-1326-41BC-813A-CAB417A5D9F5}" destId="{5B2B2330-66C9-4440-8E24-C2A8ED2C72DB}" srcOrd="3" destOrd="0" presId="urn:microsoft.com/office/officeart/2008/layout/VerticalAccentList"/>
    <dgm:cxn modelId="{7EE1FD90-7C38-4C3E-91D1-E2261667D8F5}" type="presParOf" srcId="{C77F1312-1326-41BC-813A-CAB417A5D9F5}" destId="{1CDEB6D8-46F6-40A0-931A-C96C729FBFF9}" srcOrd="4" destOrd="0" presId="urn:microsoft.com/office/officeart/2008/layout/VerticalAccentList"/>
    <dgm:cxn modelId="{6DE3FB39-DED9-4691-ADAB-7C40AB0FF987}" type="presParOf" srcId="{C77F1312-1326-41BC-813A-CAB417A5D9F5}" destId="{714335BC-1E97-4FF3-AEE6-FC0A7A3A9BB8}" srcOrd="5" destOrd="0" presId="urn:microsoft.com/office/officeart/2008/layout/VerticalAccentList"/>
    <dgm:cxn modelId="{8352964E-A598-4E17-B58A-177EFCA0628B}" type="presParOf" srcId="{C77F1312-1326-41BC-813A-CAB417A5D9F5}" destId="{0FFD2360-B709-4024-963A-B8CA45117C86}" srcOrd="6" destOrd="0" presId="urn:microsoft.com/office/officeart/2008/layout/VerticalAccentList"/>
    <dgm:cxn modelId="{30104AF5-3813-4E0A-8617-A8ACD809C2E2}" type="presParOf" srcId="{C77F1312-1326-41BC-813A-CAB417A5D9F5}" destId="{B075567F-24D9-4E1F-93B2-8E7555D3585F}" srcOrd="7" destOrd="0" presId="urn:microsoft.com/office/officeart/2008/layout/VerticalAccentList"/>
    <dgm:cxn modelId="{4BD53F09-E349-4A77-B69E-39D695DCD96F}" type="presParOf" srcId="{A04A6D36-1C91-4903-9B9F-66949B288E5C}" destId="{D5673473-BEB9-429B-9751-B6F030D6B4F6}" srcOrd="5" destOrd="0" presId="urn:microsoft.com/office/officeart/2008/layout/VerticalAccentList"/>
    <dgm:cxn modelId="{88BEE625-1620-4B43-88AE-8F2723623FBE}" type="presParOf" srcId="{A04A6D36-1C91-4903-9B9F-66949B288E5C}" destId="{A5C04591-AB8D-491D-933C-00AE0E622D74}" srcOrd="6" destOrd="0" presId="urn:microsoft.com/office/officeart/2008/layout/VerticalAccentList"/>
    <dgm:cxn modelId="{A83791F0-7E88-4C11-9201-1F1357658E33}" type="presParOf" srcId="{A5C04591-AB8D-491D-933C-00AE0E622D74}" destId="{C5497809-1704-481A-BCBC-6C4B19AF64C5}" srcOrd="0" destOrd="0" presId="urn:microsoft.com/office/officeart/2008/layout/VerticalAccentList"/>
    <dgm:cxn modelId="{F1CEB821-9916-4E6D-95B1-50C863442AF0}" type="presParOf" srcId="{A04A6D36-1C91-4903-9B9F-66949B288E5C}" destId="{29E997AD-7E56-4319-9C77-6F26D9801264}" srcOrd="7" destOrd="0" presId="urn:microsoft.com/office/officeart/2008/layout/VerticalAccentList"/>
    <dgm:cxn modelId="{B21103C1-FC80-494B-ABF5-22B26CF75416}" type="presParOf" srcId="{29E997AD-7E56-4319-9C77-6F26D9801264}" destId="{F692B099-E7C7-4F84-BE6C-16CD5E2E0067}" srcOrd="0" destOrd="0" presId="urn:microsoft.com/office/officeart/2008/layout/VerticalAccentList"/>
    <dgm:cxn modelId="{2F9EE562-4ADD-4AB6-99BB-7D33745B3ABA}" type="presParOf" srcId="{29E997AD-7E56-4319-9C77-6F26D9801264}" destId="{222A3A1A-9DBC-4285-B415-79E07845BB98}" srcOrd="1" destOrd="0" presId="urn:microsoft.com/office/officeart/2008/layout/VerticalAccentList"/>
    <dgm:cxn modelId="{C1125CA5-1D57-409A-B3A5-7A6B9F5B60FA}" type="presParOf" srcId="{29E997AD-7E56-4319-9C77-6F26D9801264}" destId="{029F94A7-1455-4CB8-B2BE-CC4BDA034B3C}" srcOrd="2" destOrd="0" presId="urn:microsoft.com/office/officeart/2008/layout/VerticalAccentList"/>
    <dgm:cxn modelId="{81064E9A-8987-4D5A-A0C0-509D171D1CDB}" type="presParOf" srcId="{29E997AD-7E56-4319-9C77-6F26D9801264}" destId="{98D3725E-98F5-4FF9-A739-3399218D65EC}" srcOrd="3" destOrd="0" presId="urn:microsoft.com/office/officeart/2008/layout/VerticalAccentList"/>
    <dgm:cxn modelId="{9AFCDCC9-2B11-41CB-A00E-6948934F771F}" type="presParOf" srcId="{29E997AD-7E56-4319-9C77-6F26D9801264}" destId="{7C507F64-76C6-4C0C-9B05-9B60E11253F6}" srcOrd="4" destOrd="0" presId="urn:microsoft.com/office/officeart/2008/layout/VerticalAccentList"/>
    <dgm:cxn modelId="{7C1EDFE6-7983-4C13-A0DD-526CDE70C56E}" type="presParOf" srcId="{29E997AD-7E56-4319-9C77-6F26D9801264}" destId="{FA942297-E4D0-4B52-9484-17D4701517D9}" srcOrd="5" destOrd="0" presId="urn:microsoft.com/office/officeart/2008/layout/VerticalAccentList"/>
    <dgm:cxn modelId="{066381BD-064A-4118-8A62-AE7A6EBBA161}" type="presParOf" srcId="{29E997AD-7E56-4319-9C77-6F26D9801264}" destId="{141654D2-87B1-4F35-860A-27B441FD641C}" srcOrd="6" destOrd="0" presId="urn:microsoft.com/office/officeart/2008/layout/VerticalAccentList"/>
    <dgm:cxn modelId="{1DF42339-7A1A-47E4-A083-672C4820AAFC}" type="presParOf" srcId="{29E997AD-7E56-4319-9C77-6F26D9801264}" destId="{DFE004DA-063D-4B33-B659-6092005CD0F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CE8C50-A3F3-4FF7-B80D-CCECE8A8BB82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0FDD3-7005-489F-A4B9-979AB48BB34F}">
      <dgm:prSet phldrT="[Text]"/>
      <dgm:spPr/>
      <dgm:t>
        <a:bodyPr/>
        <a:lstStyle/>
        <a:p>
          <a:r>
            <a:rPr lang="en-US" smtClean="0"/>
            <a:t> </a:t>
          </a:r>
          <a:endParaRPr lang="en-US"/>
        </a:p>
      </dgm:t>
    </dgm:pt>
    <dgm:pt modelId="{B736C387-647D-4659-B1DC-7EC3C599EF9B}" type="parTrans" cxnId="{9D3C540B-6B19-4685-BC4E-8231BEAF5FF8}">
      <dgm:prSet/>
      <dgm:spPr/>
      <dgm:t>
        <a:bodyPr/>
        <a:lstStyle/>
        <a:p>
          <a:endParaRPr lang="en-US"/>
        </a:p>
      </dgm:t>
    </dgm:pt>
    <dgm:pt modelId="{4AD74EAD-92D9-440D-9AE1-BE6BEA1E1325}" type="sibTrans" cxnId="{9D3C540B-6B19-4685-BC4E-8231BEAF5FF8}">
      <dgm:prSet/>
      <dgm:spPr/>
      <dgm:t>
        <a:bodyPr/>
        <a:lstStyle/>
        <a:p>
          <a:endParaRPr lang="en-US"/>
        </a:p>
      </dgm:t>
    </dgm:pt>
    <dgm:pt modelId="{5D69293D-BAF2-4D64-B35E-A0A4EEEFA98E}">
      <dgm:prSet phldrT="[Text]"/>
      <dgm:spPr/>
      <dgm:t>
        <a:bodyPr/>
        <a:lstStyle/>
        <a:p>
          <a:r>
            <a:rPr lang="en-US" dirty="0" smtClean="0"/>
            <a:t>  Model Selection and Training</a:t>
          </a:r>
          <a:endParaRPr lang="en-US" dirty="0"/>
        </a:p>
      </dgm:t>
    </dgm:pt>
    <dgm:pt modelId="{D41D239B-05CA-4E0C-8AC7-5E553A573135}" type="parTrans" cxnId="{8AE9CC56-827B-4C1B-A860-9AB0F525870A}">
      <dgm:prSet/>
      <dgm:spPr/>
      <dgm:t>
        <a:bodyPr/>
        <a:lstStyle/>
        <a:p>
          <a:endParaRPr lang="en-US"/>
        </a:p>
      </dgm:t>
    </dgm:pt>
    <dgm:pt modelId="{0DD2F68C-DDE5-41FA-8A5D-C75C1C707FE4}" type="sibTrans" cxnId="{8AE9CC56-827B-4C1B-A860-9AB0F525870A}">
      <dgm:prSet/>
      <dgm:spPr/>
      <dgm:t>
        <a:bodyPr/>
        <a:lstStyle/>
        <a:p>
          <a:endParaRPr lang="en-US"/>
        </a:p>
      </dgm:t>
    </dgm:pt>
    <dgm:pt modelId="{5A36D845-B329-4FB6-9241-408E3A748BA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01B2647-D78D-48E9-A649-A7D5DA072AC4}" type="parTrans" cxnId="{F61AF656-28FB-4FFC-8E5F-48FB3D865F37}">
      <dgm:prSet/>
      <dgm:spPr/>
      <dgm:t>
        <a:bodyPr/>
        <a:lstStyle/>
        <a:p>
          <a:endParaRPr lang="en-US"/>
        </a:p>
      </dgm:t>
    </dgm:pt>
    <dgm:pt modelId="{E819E327-E7D4-416A-84A4-A066A4AF3F1C}" type="sibTrans" cxnId="{F61AF656-28FB-4FFC-8E5F-48FB3D865F37}">
      <dgm:prSet/>
      <dgm:spPr/>
      <dgm:t>
        <a:bodyPr/>
        <a:lstStyle/>
        <a:p>
          <a:endParaRPr lang="en-US"/>
        </a:p>
      </dgm:t>
    </dgm:pt>
    <dgm:pt modelId="{68A58BC7-18E2-4503-A0B3-1AEBE721623C}">
      <dgm:prSet phldrT="[Text]"/>
      <dgm:spPr/>
      <dgm:t>
        <a:bodyPr/>
        <a:lstStyle/>
        <a:p>
          <a:r>
            <a:rPr lang="en-US" dirty="0" smtClean="0"/>
            <a:t>Model Validation and Tuning</a:t>
          </a:r>
          <a:endParaRPr lang="en-US" dirty="0"/>
        </a:p>
      </dgm:t>
    </dgm:pt>
    <dgm:pt modelId="{F426219A-4B33-4F52-86BA-F7145F3618BF}" type="parTrans" cxnId="{90F528C7-BCA5-467B-AF14-DA534CD41417}">
      <dgm:prSet/>
      <dgm:spPr/>
      <dgm:t>
        <a:bodyPr/>
        <a:lstStyle/>
        <a:p>
          <a:endParaRPr lang="en-US"/>
        </a:p>
      </dgm:t>
    </dgm:pt>
    <dgm:pt modelId="{40201042-B3D9-4DBB-849D-78A828302277}" type="sibTrans" cxnId="{90F528C7-BCA5-467B-AF14-DA534CD41417}">
      <dgm:prSet/>
      <dgm:spPr/>
      <dgm:t>
        <a:bodyPr/>
        <a:lstStyle/>
        <a:p>
          <a:endParaRPr lang="en-US"/>
        </a:p>
      </dgm:t>
    </dgm:pt>
    <dgm:pt modelId="{B5D72C2A-8814-4AA0-942B-A3E685C74AF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BBC2AF9-1D23-42CC-939C-73D0F176E6C2}" type="parTrans" cxnId="{4281F2DA-4C0F-4CC0-A436-34D535F8D2EB}">
      <dgm:prSet/>
      <dgm:spPr/>
      <dgm:t>
        <a:bodyPr/>
        <a:lstStyle/>
        <a:p>
          <a:endParaRPr lang="en-US"/>
        </a:p>
      </dgm:t>
    </dgm:pt>
    <dgm:pt modelId="{ED00AC6C-85F4-4155-BC4D-E7500100C81C}" type="sibTrans" cxnId="{4281F2DA-4C0F-4CC0-A436-34D535F8D2EB}">
      <dgm:prSet/>
      <dgm:spPr/>
      <dgm:t>
        <a:bodyPr/>
        <a:lstStyle/>
        <a:p>
          <a:endParaRPr lang="en-US"/>
        </a:p>
      </dgm:t>
    </dgm:pt>
    <dgm:pt modelId="{08A21CB2-B186-4E4C-9C3D-B062A229B9B9}">
      <dgm:prSet phldrT="[Text]"/>
      <dgm:spPr/>
      <dgm:t>
        <a:bodyPr/>
        <a:lstStyle/>
        <a:p>
          <a:r>
            <a:rPr lang="en-US" dirty="0" smtClean="0"/>
            <a:t>Model</a:t>
          </a:r>
          <a:r>
            <a:rPr lang="en-US" baseline="0" dirty="0" smtClean="0"/>
            <a:t> Testing &amp; Evaluation</a:t>
          </a:r>
          <a:endParaRPr lang="en-US" dirty="0"/>
        </a:p>
      </dgm:t>
    </dgm:pt>
    <dgm:pt modelId="{0A140E9F-A238-4E82-BB3C-F53C4E453433}" type="parTrans" cxnId="{655D4226-A524-47C1-B70E-9CA0FF2CE6AA}">
      <dgm:prSet/>
      <dgm:spPr/>
      <dgm:t>
        <a:bodyPr/>
        <a:lstStyle/>
        <a:p>
          <a:endParaRPr lang="en-US"/>
        </a:p>
      </dgm:t>
    </dgm:pt>
    <dgm:pt modelId="{A01E3AE0-EFAB-4A7B-AADD-1A627442734E}" type="sibTrans" cxnId="{655D4226-A524-47C1-B70E-9CA0FF2CE6AA}">
      <dgm:prSet/>
      <dgm:spPr/>
      <dgm:t>
        <a:bodyPr/>
        <a:lstStyle/>
        <a:p>
          <a:endParaRPr lang="en-US"/>
        </a:p>
      </dgm:t>
    </dgm:pt>
    <dgm:pt modelId="{A04A6D36-1C91-4903-9B9F-66949B288E5C}" type="pres">
      <dgm:prSet presAssocID="{7DCE8C50-A3F3-4FF7-B80D-CCECE8A8BB82}" presName="Name0" presStyleCnt="0">
        <dgm:presLayoutVars>
          <dgm:chMax/>
          <dgm:chPref/>
          <dgm:dir/>
        </dgm:presLayoutVars>
      </dgm:prSet>
      <dgm:spPr/>
    </dgm:pt>
    <dgm:pt modelId="{6540BBF5-2B95-4F86-B8C9-FE6B2D744BB9}" type="pres">
      <dgm:prSet presAssocID="{D380FDD3-7005-489F-A4B9-979AB48BB34F}" presName="parenttextcomposite" presStyleCnt="0"/>
      <dgm:spPr/>
    </dgm:pt>
    <dgm:pt modelId="{94B9DB49-D595-4F9C-BF51-CD995D65823E}" type="pres">
      <dgm:prSet presAssocID="{D380FDD3-7005-489F-A4B9-979AB48BB34F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F46AC1DE-7E2E-41F0-AB9F-3F7B6688A99B}" type="pres">
      <dgm:prSet presAssocID="{D380FDD3-7005-489F-A4B9-979AB48BB34F}" presName="composite" presStyleCnt="0"/>
      <dgm:spPr/>
    </dgm:pt>
    <dgm:pt modelId="{D13100B0-6A22-496D-8495-233989605DD1}" type="pres">
      <dgm:prSet presAssocID="{D380FDD3-7005-489F-A4B9-979AB48BB34F}" presName="chevron1" presStyleLbl="alignNode1" presStyleIdx="0" presStyleCnt="21"/>
      <dgm:spPr/>
    </dgm:pt>
    <dgm:pt modelId="{D86B80CE-203A-4242-BE0A-F965B2A18E54}" type="pres">
      <dgm:prSet presAssocID="{D380FDD3-7005-489F-A4B9-979AB48BB34F}" presName="chevron2" presStyleLbl="alignNode1" presStyleIdx="1" presStyleCnt="21"/>
      <dgm:spPr/>
    </dgm:pt>
    <dgm:pt modelId="{EC67964F-7A57-4B22-9094-21228FFF246E}" type="pres">
      <dgm:prSet presAssocID="{D380FDD3-7005-489F-A4B9-979AB48BB34F}" presName="chevron3" presStyleLbl="alignNode1" presStyleIdx="2" presStyleCnt="21"/>
      <dgm:spPr/>
    </dgm:pt>
    <dgm:pt modelId="{329407B0-48C3-4F2A-9517-5CF5127B9FED}" type="pres">
      <dgm:prSet presAssocID="{D380FDD3-7005-489F-A4B9-979AB48BB34F}" presName="chevron4" presStyleLbl="alignNode1" presStyleIdx="3" presStyleCnt="21"/>
      <dgm:spPr/>
    </dgm:pt>
    <dgm:pt modelId="{D5F7A5DB-3762-4EC3-BC99-6871F5B0E032}" type="pres">
      <dgm:prSet presAssocID="{D380FDD3-7005-489F-A4B9-979AB48BB34F}" presName="chevron5" presStyleLbl="alignNode1" presStyleIdx="4" presStyleCnt="21"/>
      <dgm:spPr/>
    </dgm:pt>
    <dgm:pt modelId="{22E3C50C-D0F7-4109-BADF-34EC72EB896C}" type="pres">
      <dgm:prSet presAssocID="{D380FDD3-7005-489F-A4B9-979AB48BB34F}" presName="chevron6" presStyleLbl="alignNode1" presStyleIdx="5" presStyleCnt="21"/>
      <dgm:spPr/>
    </dgm:pt>
    <dgm:pt modelId="{038CE8F1-1201-4425-9BFB-D89FAC4950DF}" type="pres">
      <dgm:prSet presAssocID="{D380FDD3-7005-489F-A4B9-979AB48BB34F}" presName="chevron7" presStyleLbl="alignNode1" presStyleIdx="6" presStyleCnt="21"/>
      <dgm:spPr/>
    </dgm:pt>
    <dgm:pt modelId="{B2BD3606-9E08-49FB-8E0D-E000FB88E5C9}" type="pres">
      <dgm:prSet presAssocID="{D380FDD3-7005-489F-A4B9-979AB48BB34F}" presName="childtext" presStyleLbl="solidFgAcc1" presStyleIdx="0" presStyleCnt="3" custLinFactNeighborX="-429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59B06-ABBF-4D82-8C0B-A7CDB1797F3D}" type="pres">
      <dgm:prSet presAssocID="{4AD74EAD-92D9-440D-9AE1-BE6BEA1E1325}" presName="sibTrans" presStyleCnt="0"/>
      <dgm:spPr/>
    </dgm:pt>
    <dgm:pt modelId="{DFFAAE47-95DB-46FC-96AE-AA6B2E893DEF}" type="pres">
      <dgm:prSet presAssocID="{5A36D845-B329-4FB6-9241-408E3A748BA8}" presName="parenttextcomposite" presStyleCnt="0"/>
      <dgm:spPr/>
    </dgm:pt>
    <dgm:pt modelId="{74E51765-DCB3-4849-874D-10E8B5CB140A}" type="pres">
      <dgm:prSet presAssocID="{5A36D845-B329-4FB6-9241-408E3A748BA8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C77F1312-1326-41BC-813A-CAB417A5D9F5}" type="pres">
      <dgm:prSet presAssocID="{5A36D845-B329-4FB6-9241-408E3A748BA8}" presName="composite" presStyleCnt="0"/>
      <dgm:spPr/>
    </dgm:pt>
    <dgm:pt modelId="{1F4BCDB4-474E-4B22-89E9-A2FA979EAE13}" type="pres">
      <dgm:prSet presAssocID="{5A36D845-B329-4FB6-9241-408E3A748BA8}" presName="chevron1" presStyleLbl="alignNode1" presStyleIdx="7" presStyleCnt="21"/>
      <dgm:spPr/>
    </dgm:pt>
    <dgm:pt modelId="{21CD3645-C21B-4BDB-8DC8-A0F4330EE609}" type="pres">
      <dgm:prSet presAssocID="{5A36D845-B329-4FB6-9241-408E3A748BA8}" presName="chevron2" presStyleLbl="alignNode1" presStyleIdx="8" presStyleCnt="21"/>
      <dgm:spPr/>
    </dgm:pt>
    <dgm:pt modelId="{0D996833-FFD0-4F14-936C-03B0CF34B0D4}" type="pres">
      <dgm:prSet presAssocID="{5A36D845-B329-4FB6-9241-408E3A748BA8}" presName="chevron3" presStyleLbl="alignNode1" presStyleIdx="9" presStyleCnt="21"/>
      <dgm:spPr/>
    </dgm:pt>
    <dgm:pt modelId="{5B2B2330-66C9-4440-8E24-C2A8ED2C72DB}" type="pres">
      <dgm:prSet presAssocID="{5A36D845-B329-4FB6-9241-408E3A748BA8}" presName="chevron4" presStyleLbl="alignNode1" presStyleIdx="10" presStyleCnt="21"/>
      <dgm:spPr/>
    </dgm:pt>
    <dgm:pt modelId="{1CDEB6D8-46F6-40A0-931A-C96C729FBFF9}" type="pres">
      <dgm:prSet presAssocID="{5A36D845-B329-4FB6-9241-408E3A748BA8}" presName="chevron5" presStyleLbl="alignNode1" presStyleIdx="11" presStyleCnt="21"/>
      <dgm:spPr/>
    </dgm:pt>
    <dgm:pt modelId="{714335BC-1E97-4FF3-AEE6-FC0A7A3A9BB8}" type="pres">
      <dgm:prSet presAssocID="{5A36D845-B329-4FB6-9241-408E3A748BA8}" presName="chevron6" presStyleLbl="alignNode1" presStyleIdx="12" presStyleCnt="21"/>
      <dgm:spPr/>
    </dgm:pt>
    <dgm:pt modelId="{0FFD2360-B709-4024-963A-B8CA45117C86}" type="pres">
      <dgm:prSet presAssocID="{5A36D845-B329-4FB6-9241-408E3A748BA8}" presName="chevron7" presStyleLbl="alignNode1" presStyleIdx="13" presStyleCnt="21"/>
      <dgm:spPr/>
    </dgm:pt>
    <dgm:pt modelId="{B075567F-24D9-4E1F-93B2-8E7555D3585F}" type="pres">
      <dgm:prSet presAssocID="{5A36D845-B329-4FB6-9241-408E3A748BA8}" presName="childtext" presStyleLbl="solidFgAcc1" presStyleIdx="1" presStyleCnt="3" custLinFactNeighborX="1052" custLinFactNeighborY="493">
        <dgm:presLayoutVars>
          <dgm:chMax/>
          <dgm:chPref val="0"/>
          <dgm:bulletEnabled val="1"/>
        </dgm:presLayoutVars>
      </dgm:prSet>
      <dgm:spPr/>
    </dgm:pt>
    <dgm:pt modelId="{D5673473-BEB9-429B-9751-B6F030D6B4F6}" type="pres">
      <dgm:prSet presAssocID="{E819E327-E7D4-416A-84A4-A066A4AF3F1C}" presName="sibTrans" presStyleCnt="0"/>
      <dgm:spPr/>
    </dgm:pt>
    <dgm:pt modelId="{A5C04591-AB8D-491D-933C-00AE0E622D74}" type="pres">
      <dgm:prSet presAssocID="{B5D72C2A-8814-4AA0-942B-A3E685C74AFF}" presName="parenttextcomposite" presStyleCnt="0"/>
      <dgm:spPr/>
    </dgm:pt>
    <dgm:pt modelId="{C5497809-1704-481A-BCBC-6C4B19AF64C5}" type="pres">
      <dgm:prSet presAssocID="{B5D72C2A-8814-4AA0-942B-A3E685C74AFF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29E997AD-7E56-4319-9C77-6F26D9801264}" type="pres">
      <dgm:prSet presAssocID="{B5D72C2A-8814-4AA0-942B-A3E685C74AFF}" presName="composite" presStyleCnt="0"/>
      <dgm:spPr/>
    </dgm:pt>
    <dgm:pt modelId="{F692B099-E7C7-4F84-BE6C-16CD5E2E0067}" type="pres">
      <dgm:prSet presAssocID="{B5D72C2A-8814-4AA0-942B-A3E685C74AFF}" presName="chevron1" presStyleLbl="alignNode1" presStyleIdx="14" presStyleCnt="21"/>
      <dgm:spPr/>
    </dgm:pt>
    <dgm:pt modelId="{222A3A1A-9DBC-4285-B415-79E07845BB98}" type="pres">
      <dgm:prSet presAssocID="{B5D72C2A-8814-4AA0-942B-A3E685C74AFF}" presName="chevron2" presStyleLbl="alignNode1" presStyleIdx="15" presStyleCnt="21"/>
      <dgm:spPr/>
    </dgm:pt>
    <dgm:pt modelId="{029F94A7-1455-4CB8-B2BE-CC4BDA034B3C}" type="pres">
      <dgm:prSet presAssocID="{B5D72C2A-8814-4AA0-942B-A3E685C74AFF}" presName="chevron3" presStyleLbl="alignNode1" presStyleIdx="16" presStyleCnt="21"/>
      <dgm:spPr/>
    </dgm:pt>
    <dgm:pt modelId="{98D3725E-98F5-4FF9-A739-3399218D65EC}" type="pres">
      <dgm:prSet presAssocID="{B5D72C2A-8814-4AA0-942B-A3E685C74AFF}" presName="chevron4" presStyleLbl="alignNode1" presStyleIdx="17" presStyleCnt="21"/>
      <dgm:spPr/>
    </dgm:pt>
    <dgm:pt modelId="{7C507F64-76C6-4C0C-9B05-9B60E11253F6}" type="pres">
      <dgm:prSet presAssocID="{B5D72C2A-8814-4AA0-942B-A3E685C74AFF}" presName="chevron5" presStyleLbl="alignNode1" presStyleIdx="18" presStyleCnt="21"/>
      <dgm:spPr/>
    </dgm:pt>
    <dgm:pt modelId="{FA942297-E4D0-4B52-9484-17D4701517D9}" type="pres">
      <dgm:prSet presAssocID="{B5D72C2A-8814-4AA0-942B-A3E685C74AFF}" presName="chevron6" presStyleLbl="alignNode1" presStyleIdx="19" presStyleCnt="21"/>
      <dgm:spPr/>
    </dgm:pt>
    <dgm:pt modelId="{141654D2-87B1-4F35-860A-27B441FD641C}" type="pres">
      <dgm:prSet presAssocID="{B5D72C2A-8814-4AA0-942B-A3E685C74AFF}" presName="chevron7" presStyleLbl="alignNode1" presStyleIdx="20" presStyleCnt="21"/>
      <dgm:spPr/>
    </dgm:pt>
    <dgm:pt modelId="{DFE004DA-063D-4B33-B659-6092005CD0F8}" type="pres">
      <dgm:prSet presAssocID="{B5D72C2A-8814-4AA0-942B-A3E685C74AFF}" presName="childtext" presStyleLbl="solidFgAcc1" presStyleIdx="2" presStyleCnt="3" custLinFactNeighborX="214">
        <dgm:presLayoutVars>
          <dgm:chMax/>
          <dgm:chPref val="0"/>
          <dgm:bulletEnabled val="1"/>
        </dgm:presLayoutVars>
      </dgm:prSet>
      <dgm:spPr/>
    </dgm:pt>
  </dgm:ptLst>
  <dgm:cxnLst>
    <dgm:cxn modelId="{F2FF9234-92B0-47EE-8CFE-AA96D2416FF9}" type="presOf" srcId="{5D69293D-BAF2-4D64-B35E-A0A4EEEFA98E}" destId="{B2BD3606-9E08-49FB-8E0D-E000FB88E5C9}" srcOrd="0" destOrd="0" presId="urn:microsoft.com/office/officeart/2008/layout/VerticalAccentList"/>
    <dgm:cxn modelId="{90F528C7-BCA5-467B-AF14-DA534CD41417}" srcId="{5A36D845-B329-4FB6-9241-408E3A748BA8}" destId="{68A58BC7-18E2-4503-A0B3-1AEBE721623C}" srcOrd="0" destOrd="0" parTransId="{F426219A-4B33-4F52-86BA-F7145F3618BF}" sibTransId="{40201042-B3D9-4DBB-849D-78A828302277}"/>
    <dgm:cxn modelId="{51E672B5-AC7E-48A9-B43E-8893F3BA5AFA}" type="presOf" srcId="{B5D72C2A-8814-4AA0-942B-A3E685C74AFF}" destId="{C5497809-1704-481A-BCBC-6C4B19AF64C5}" srcOrd="0" destOrd="0" presId="urn:microsoft.com/office/officeart/2008/layout/VerticalAccentList"/>
    <dgm:cxn modelId="{8AE9CC56-827B-4C1B-A860-9AB0F525870A}" srcId="{D380FDD3-7005-489F-A4B9-979AB48BB34F}" destId="{5D69293D-BAF2-4D64-B35E-A0A4EEEFA98E}" srcOrd="0" destOrd="0" parTransId="{D41D239B-05CA-4E0C-8AC7-5E553A573135}" sibTransId="{0DD2F68C-DDE5-41FA-8A5D-C75C1C707FE4}"/>
    <dgm:cxn modelId="{655D4226-A524-47C1-B70E-9CA0FF2CE6AA}" srcId="{B5D72C2A-8814-4AA0-942B-A3E685C74AFF}" destId="{08A21CB2-B186-4E4C-9C3D-B062A229B9B9}" srcOrd="0" destOrd="0" parTransId="{0A140E9F-A238-4E82-BB3C-F53C4E453433}" sibTransId="{A01E3AE0-EFAB-4A7B-AADD-1A627442734E}"/>
    <dgm:cxn modelId="{E8B34D54-94A9-426B-BA25-A11F28490558}" type="presOf" srcId="{7DCE8C50-A3F3-4FF7-B80D-CCECE8A8BB82}" destId="{A04A6D36-1C91-4903-9B9F-66949B288E5C}" srcOrd="0" destOrd="0" presId="urn:microsoft.com/office/officeart/2008/layout/VerticalAccentList"/>
    <dgm:cxn modelId="{F61AF656-28FB-4FFC-8E5F-48FB3D865F37}" srcId="{7DCE8C50-A3F3-4FF7-B80D-CCECE8A8BB82}" destId="{5A36D845-B329-4FB6-9241-408E3A748BA8}" srcOrd="1" destOrd="0" parTransId="{101B2647-D78D-48E9-A649-A7D5DA072AC4}" sibTransId="{E819E327-E7D4-416A-84A4-A066A4AF3F1C}"/>
    <dgm:cxn modelId="{6343F54C-296C-4D21-A031-E7503B0C03C8}" type="presOf" srcId="{68A58BC7-18E2-4503-A0B3-1AEBE721623C}" destId="{B075567F-24D9-4E1F-93B2-8E7555D3585F}" srcOrd="0" destOrd="0" presId="urn:microsoft.com/office/officeart/2008/layout/VerticalAccentList"/>
    <dgm:cxn modelId="{2E076C89-BC51-47EA-9D67-F85C993372A4}" type="presOf" srcId="{08A21CB2-B186-4E4C-9C3D-B062A229B9B9}" destId="{DFE004DA-063D-4B33-B659-6092005CD0F8}" srcOrd="0" destOrd="0" presId="urn:microsoft.com/office/officeart/2008/layout/VerticalAccentList"/>
    <dgm:cxn modelId="{9D3C540B-6B19-4685-BC4E-8231BEAF5FF8}" srcId="{7DCE8C50-A3F3-4FF7-B80D-CCECE8A8BB82}" destId="{D380FDD3-7005-489F-A4B9-979AB48BB34F}" srcOrd="0" destOrd="0" parTransId="{B736C387-647D-4659-B1DC-7EC3C599EF9B}" sibTransId="{4AD74EAD-92D9-440D-9AE1-BE6BEA1E1325}"/>
    <dgm:cxn modelId="{4281F2DA-4C0F-4CC0-A436-34D535F8D2EB}" srcId="{7DCE8C50-A3F3-4FF7-B80D-CCECE8A8BB82}" destId="{B5D72C2A-8814-4AA0-942B-A3E685C74AFF}" srcOrd="2" destOrd="0" parTransId="{8BBC2AF9-1D23-42CC-939C-73D0F176E6C2}" sibTransId="{ED00AC6C-85F4-4155-BC4D-E7500100C81C}"/>
    <dgm:cxn modelId="{6001781C-DA8F-4A0C-BEC0-2942E9CD1EC1}" type="presOf" srcId="{D380FDD3-7005-489F-A4B9-979AB48BB34F}" destId="{94B9DB49-D595-4F9C-BF51-CD995D65823E}" srcOrd="0" destOrd="0" presId="urn:microsoft.com/office/officeart/2008/layout/VerticalAccentList"/>
    <dgm:cxn modelId="{420E501D-89E5-43E0-B4B1-2B39CCD8D202}" type="presOf" srcId="{5A36D845-B329-4FB6-9241-408E3A748BA8}" destId="{74E51765-DCB3-4849-874D-10E8B5CB140A}" srcOrd="0" destOrd="0" presId="urn:microsoft.com/office/officeart/2008/layout/VerticalAccentList"/>
    <dgm:cxn modelId="{D60EFCC8-5C3F-40D7-AD9A-6E18970413EA}" type="presParOf" srcId="{A04A6D36-1C91-4903-9B9F-66949B288E5C}" destId="{6540BBF5-2B95-4F86-B8C9-FE6B2D744BB9}" srcOrd="0" destOrd="0" presId="urn:microsoft.com/office/officeart/2008/layout/VerticalAccentList"/>
    <dgm:cxn modelId="{3CA234AF-F3BA-4676-B732-9CE04D8CDF67}" type="presParOf" srcId="{6540BBF5-2B95-4F86-B8C9-FE6B2D744BB9}" destId="{94B9DB49-D595-4F9C-BF51-CD995D65823E}" srcOrd="0" destOrd="0" presId="urn:microsoft.com/office/officeart/2008/layout/VerticalAccentList"/>
    <dgm:cxn modelId="{C2BEA666-85CD-4D2B-B495-52D4CC3B2267}" type="presParOf" srcId="{A04A6D36-1C91-4903-9B9F-66949B288E5C}" destId="{F46AC1DE-7E2E-41F0-AB9F-3F7B6688A99B}" srcOrd="1" destOrd="0" presId="urn:microsoft.com/office/officeart/2008/layout/VerticalAccentList"/>
    <dgm:cxn modelId="{AAE10D4B-A0A2-40D6-AE12-30446CC8AB61}" type="presParOf" srcId="{F46AC1DE-7E2E-41F0-AB9F-3F7B6688A99B}" destId="{D13100B0-6A22-496D-8495-233989605DD1}" srcOrd="0" destOrd="0" presId="urn:microsoft.com/office/officeart/2008/layout/VerticalAccentList"/>
    <dgm:cxn modelId="{1D495218-D019-4FC6-A174-09CDC7D324F0}" type="presParOf" srcId="{F46AC1DE-7E2E-41F0-AB9F-3F7B6688A99B}" destId="{D86B80CE-203A-4242-BE0A-F965B2A18E54}" srcOrd="1" destOrd="0" presId="urn:microsoft.com/office/officeart/2008/layout/VerticalAccentList"/>
    <dgm:cxn modelId="{2BE7D4FC-0D4B-4D9C-89AF-C4DCBCE0EBB4}" type="presParOf" srcId="{F46AC1DE-7E2E-41F0-AB9F-3F7B6688A99B}" destId="{EC67964F-7A57-4B22-9094-21228FFF246E}" srcOrd="2" destOrd="0" presId="urn:microsoft.com/office/officeart/2008/layout/VerticalAccentList"/>
    <dgm:cxn modelId="{726F2B11-DAFA-406E-B6F1-79C4490E3099}" type="presParOf" srcId="{F46AC1DE-7E2E-41F0-AB9F-3F7B6688A99B}" destId="{329407B0-48C3-4F2A-9517-5CF5127B9FED}" srcOrd="3" destOrd="0" presId="urn:microsoft.com/office/officeart/2008/layout/VerticalAccentList"/>
    <dgm:cxn modelId="{5395D5E5-A45E-43CD-9009-4BAD37E7D4F9}" type="presParOf" srcId="{F46AC1DE-7E2E-41F0-AB9F-3F7B6688A99B}" destId="{D5F7A5DB-3762-4EC3-BC99-6871F5B0E032}" srcOrd="4" destOrd="0" presId="urn:microsoft.com/office/officeart/2008/layout/VerticalAccentList"/>
    <dgm:cxn modelId="{CF410088-1F06-4D1A-A13C-374738E25390}" type="presParOf" srcId="{F46AC1DE-7E2E-41F0-AB9F-3F7B6688A99B}" destId="{22E3C50C-D0F7-4109-BADF-34EC72EB896C}" srcOrd="5" destOrd="0" presId="urn:microsoft.com/office/officeart/2008/layout/VerticalAccentList"/>
    <dgm:cxn modelId="{BE25D57E-ECFC-4749-8DFF-1453A52F7387}" type="presParOf" srcId="{F46AC1DE-7E2E-41F0-AB9F-3F7B6688A99B}" destId="{038CE8F1-1201-4425-9BFB-D89FAC4950DF}" srcOrd="6" destOrd="0" presId="urn:microsoft.com/office/officeart/2008/layout/VerticalAccentList"/>
    <dgm:cxn modelId="{69DF6689-A5AE-47E4-9002-1FF285A90557}" type="presParOf" srcId="{F46AC1DE-7E2E-41F0-AB9F-3F7B6688A99B}" destId="{B2BD3606-9E08-49FB-8E0D-E000FB88E5C9}" srcOrd="7" destOrd="0" presId="urn:microsoft.com/office/officeart/2008/layout/VerticalAccentList"/>
    <dgm:cxn modelId="{451324FA-DF6B-4436-BD68-BF42486C7B72}" type="presParOf" srcId="{A04A6D36-1C91-4903-9B9F-66949B288E5C}" destId="{CE559B06-ABBF-4D82-8C0B-A7CDB1797F3D}" srcOrd="2" destOrd="0" presId="urn:microsoft.com/office/officeart/2008/layout/VerticalAccentList"/>
    <dgm:cxn modelId="{CD4A9578-02C2-471E-A772-079EE7888D0D}" type="presParOf" srcId="{A04A6D36-1C91-4903-9B9F-66949B288E5C}" destId="{DFFAAE47-95DB-46FC-96AE-AA6B2E893DEF}" srcOrd="3" destOrd="0" presId="urn:microsoft.com/office/officeart/2008/layout/VerticalAccentList"/>
    <dgm:cxn modelId="{AF91EF31-6FAE-424F-BD2B-DD6FECCEDCB0}" type="presParOf" srcId="{DFFAAE47-95DB-46FC-96AE-AA6B2E893DEF}" destId="{74E51765-DCB3-4849-874D-10E8B5CB140A}" srcOrd="0" destOrd="0" presId="urn:microsoft.com/office/officeart/2008/layout/VerticalAccentList"/>
    <dgm:cxn modelId="{B25854D6-247A-4A47-94E9-1B082380BC2B}" type="presParOf" srcId="{A04A6D36-1C91-4903-9B9F-66949B288E5C}" destId="{C77F1312-1326-41BC-813A-CAB417A5D9F5}" srcOrd="4" destOrd="0" presId="urn:microsoft.com/office/officeart/2008/layout/VerticalAccentList"/>
    <dgm:cxn modelId="{94C074C9-7386-4B4A-A73C-9FBC8B809008}" type="presParOf" srcId="{C77F1312-1326-41BC-813A-CAB417A5D9F5}" destId="{1F4BCDB4-474E-4B22-89E9-A2FA979EAE13}" srcOrd="0" destOrd="0" presId="urn:microsoft.com/office/officeart/2008/layout/VerticalAccentList"/>
    <dgm:cxn modelId="{1619E888-5C8E-4763-AB32-E63349F1418E}" type="presParOf" srcId="{C77F1312-1326-41BC-813A-CAB417A5D9F5}" destId="{21CD3645-C21B-4BDB-8DC8-A0F4330EE609}" srcOrd="1" destOrd="0" presId="urn:microsoft.com/office/officeart/2008/layout/VerticalAccentList"/>
    <dgm:cxn modelId="{27B3B3FB-636A-470E-9319-6743456BF0B0}" type="presParOf" srcId="{C77F1312-1326-41BC-813A-CAB417A5D9F5}" destId="{0D996833-FFD0-4F14-936C-03B0CF34B0D4}" srcOrd="2" destOrd="0" presId="urn:microsoft.com/office/officeart/2008/layout/VerticalAccentList"/>
    <dgm:cxn modelId="{8F4DB969-D048-4AB9-A2BC-48C833B6629E}" type="presParOf" srcId="{C77F1312-1326-41BC-813A-CAB417A5D9F5}" destId="{5B2B2330-66C9-4440-8E24-C2A8ED2C72DB}" srcOrd="3" destOrd="0" presId="urn:microsoft.com/office/officeart/2008/layout/VerticalAccentList"/>
    <dgm:cxn modelId="{7EE1FD90-7C38-4C3E-91D1-E2261667D8F5}" type="presParOf" srcId="{C77F1312-1326-41BC-813A-CAB417A5D9F5}" destId="{1CDEB6D8-46F6-40A0-931A-C96C729FBFF9}" srcOrd="4" destOrd="0" presId="urn:microsoft.com/office/officeart/2008/layout/VerticalAccentList"/>
    <dgm:cxn modelId="{6DE3FB39-DED9-4691-ADAB-7C40AB0FF987}" type="presParOf" srcId="{C77F1312-1326-41BC-813A-CAB417A5D9F5}" destId="{714335BC-1E97-4FF3-AEE6-FC0A7A3A9BB8}" srcOrd="5" destOrd="0" presId="urn:microsoft.com/office/officeart/2008/layout/VerticalAccentList"/>
    <dgm:cxn modelId="{8352964E-A598-4E17-B58A-177EFCA0628B}" type="presParOf" srcId="{C77F1312-1326-41BC-813A-CAB417A5D9F5}" destId="{0FFD2360-B709-4024-963A-B8CA45117C86}" srcOrd="6" destOrd="0" presId="urn:microsoft.com/office/officeart/2008/layout/VerticalAccentList"/>
    <dgm:cxn modelId="{30104AF5-3813-4E0A-8617-A8ACD809C2E2}" type="presParOf" srcId="{C77F1312-1326-41BC-813A-CAB417A5D9F5}" destId="{B075567F-24D9-4E1F-93B2-8E7555D3585F}" srcOrd="7" destOrd="0" presId="urn:microsoft.com/office/officeart/2008/layout/VerticalAccentList"/>
    <dgm:cxn modelId="{4BD53F09-E349-4A77-B69E-39D695DCD96F}" type="presParOf" srcId="{A04A6D36-1C91-4903-9B9F-66949B288E5C}" destId="{D5673473-BEB9-429B-9751-B6F030D6B4F6}" srcOrd="5" destOrd="0" presId="urn:microsoft.com/office/officeart/2008/layout/VerticalAccentList"/>
    <dgm:cxn modelId="{88BEE625-1620-4B43-88AE-8F2723623FBE}" type="presParOf" srcId="{A04A6D36-1C91-4903-9B9F-66949B288E5C}" destId="{A5C04591-AB8D-491D-933C-00AE0E622D74}" srcOrd="6" destOrd="0" presId="urn:microsoft.com/office/officeart/2008/layout/VerticalAccentList"/>
    <dgm:cxn modelId="{A83791F0-7E88-4C11-9201-1F1357658E33}" type="presParOf" srcId="{A5C04591-AB8D-491D-933C-00AE0E622D74}" destId="{C5497809-1704-481A-BCBC-6C4B19AF64C5}" srcOrd="0" destOrd="0" presId="urn:microsoft.com/office/officeart/2008/layout/VerticalAccentList"/>
    <dgm:cxn modelId="{F1CEB821-9916-4E6D-95B1-50C863442AF0}" type="presParOf" srcId="{A04A6D36-1C91-4903-9B9F-66949B288E5C}" destId="{29E997AD-7E56-4319-9C77-6F26D9801264}" srcOrd="7" destOrd="0" presId="urn:microsoft.com/office/officeart/2008/layout/VerticalAccentList"/>
    <dgm:cxn modelId="{B21103C1-FC80-494B-ABF5-22B26CF75416}" type="presParOf" srcId="{29E997AD-7E56-4319-9C77-6F26D9801264}" destId="{F692B099-E7C7-4F84-BE6C-16CD5E2E0067}" srcOrd="0" destOrd="0" presId="urn:microsoft.com/office/officeart/2008/layout/VerticalAccentList"/>
    <dgm:cxn modelId="{2F9EE562-4ADD-4AB6-99BB-7D33745B3ABA}" type="presParOf" srcId="{29E997AD-7E56-4319-9C77-6F26D9801264}" destId="{222A3A1A-9DBC-4285-B415-79E07845BB98}" srcOrd="1" destOrd="0" presId="urn:microsoft.com/office/officeart/2008/layout/VerticalAccentList"/>
    <dgm:cxn modelId="{C1125CA5-1D57-409A-B3A5-7A6B9F5B60FA}" type="presParOf" srcId="{29E997AD-7E56-4319-9C77-6F26D9801264}" destId="{029F94A7-1455-4CB8-B2BE-CC4BDA034B3C}" srcOrd="2" destOrd="0" presId="urn:microsoft.com/office/officeart/2008/layout/VerticalAccentList"/>
    <dgm:cxn modelId="{81064E9A-8987-4D5A-A0C0-509D171D1CDB}" type="presParOf" srcId="{29E997AD-7E56-4319-9C77-6F26D9801264}" destId="{98D3725E-98F5-4FF9-A739-3399218D65EC}" srcOrd="3" destOrd="0" presId="urn:microsoft.com/office/officeart/2008/layout/VerticalAccentList"/>
    <dgm:cxn modelId="{9AFCDCC9-2B11-41CB-A00E-6948934F771F}" type="presParOf" srcId="{29E997AD-7E56-4319-9C77-6F26D9801264}" destId="{7C507F64-76C6-4C0C-9B05-9B60E11253F6}" srcOrd="4" destOrd="0" presId="urn:microsoft.com/office/officeart/2008/layout/VerticalAccentList"/>
    <dgm:cxn modelId="{7C1EDFE6-7983-4C13-A0DD-526CDE70C56E}" type="presParOf" srcId="{29E997AD-7E56-4319-9C77-6F26D9801264}" destId="{FA942297-E4D0-4B52-9484-17D4701517D9}" srcOrd="5" destOrd="0" presId="urn:microsoft.com/office/officeart/2008/layout/VerticalAccentList"/>
    <dgm:cxn modelId="{066381BD-064A-4118-8A62-AE7A6EBBA161}" type="presParOf" srcId="{29E997AD-7E56-4319-9C77-6F26D9801264}" destId="{141654D2-87B1-4F35-860A-27B441FD641C}" srcOrd="6" destOrd="0" presId="urn:microsoft.com/office/officeart/2008/layout/VerticalAccentList"/>
    <dgm:cxn modelId="{1DF42339-7A1A-47E4-A083-672C4820AAFC}" type="presParOf" srcId="{29E997AD-7E56-4319-9C77-6F26D9801264}" destId="{DFE004DA-063D-4B33-B659-6092005CD0F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9DB49-D595-4F9C-BF51-CD995D65823E}">
      <dsp:nvSpPr>
        <dsp:cNvPr id="0" name=""/>
        <dsp:cNvSpPr/>
      </dsp:nvSpPr>
      <dsp:spPr>
        <a:xfrm>
          <a:off x="2024421" y="66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 </a:t>
          </a:r>
          <a:endParaRPr lang="en-US" sz="1800" kern="1200"/>
        </a:p>
      </dsp:txBody>
      <dsp:txXfrm>
        <a:off x="2024421" y="665"/>
        <a:ext cx="4476210" cy="406928"/>
      </dsp:txXfrm>
    </dsp:sp>
    <dsp:sp modelId="{D13100B0-6A22-496D-8495-233989605DD1}">
      <dsp:nvSpPr>
        <dsp:cNvPr id="0" name=""/>
        <dsp:cNvSpPr/>
      </dsp:nvSpPr>
      <dsp:spPr>
        <a:xfrm>
          <a:off x="202442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B80CE-203A-4242-BE0A-F965B2A18E54}">
      <dsp:nvSpPr>
        <dsp:cNvPr id="0" name=""/>
        <dsp:cNvSpPr/>
      </dsp:nvSpPr>
      <dsp:spPr>
        <a:xfrm>
          <a:off x="265357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7964F-7A57-4B22-9094-21228FFF246E}">
      <dsp:nvSpPr>
        <dsp:cNvPr id="0" name=""/>
        <dsp:cNvSpPr/>
      </dsp:nvSpPr>
      <dsp:spPr>
        <a:xfrm>
          <a:off x="328323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407B0-48C3-4F2A-9517-5CF5127B9FED}">
      <dsp:nvSpPr>
        <dsp:cNvPr id="0" name=""/>
        <dsp:cNvSpPr/>
      </dsp:nvSpPr>
      <dsp:spPr>
        <a:xfrm>
          <a:off x="391238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7A5DB-3762-4EC3-BC99-6871F5B0E032}">
      <dsp:nvSpPr>
        <dsp:cNvPr id="0" name=""/>
        <dsp:cNvSpPr/>
      </dsp:nvSpPr>
      <dsp:spPr>
        <a:xfrm>
          <a:off x="454204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3C50C-D0F7-4109-BADF-34EC72EB896C}">
      <dsp:nvSpPr>
        <dsp:cNvPr id="0" name=""/>
        <dsp:cNvSpPr/>
      </dsp:nvSpPr>
      <dsp:spPr>
        <a:xfrm>
          <a:off x="517119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CE8F1-1201-4425-9BFB-D89FAC4950DF}">
      <dsp:nvSpPr>
        <dsp:cNvPr id="0" name=""/>
        <dsp:cNvSpPr/>
      </dsp:nvSpPr>
      <dsp:spPr>
        <a:xfrm>
          <a:off x="580085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D3606-9E08-49FB-8E0D-E000FB88E5C9}">
      <dsp:nvSpPr>
        <dsp:cNvPr id="0" name=""/>
        <dsp:cNvSpPr/>
      </dsp:nvSpPr>
      <dsp:spPr>
        <a:xfrm>
          <a:off x="2024421" y="49048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Problem Definition</a:t>
          </a:r>
          <a:endParaRPr lang="en-US" sz="1800" kern="1200" dirty="0"/>
        </a:p>
      </dsp:txBody>
      <dsp:txXfrm>
        <a:off x="2024421" y="490486"/>
        <a:ext cx="4534401" cy="663142"/>
      </dsp:txXfrm>
    </dsp:sp>
    <dsp:sp modelId="{74E51765-DCB3-4849-874D-10E8B5CB140A}">
      <dsp:nvSpPr>
        <dsp:cNvPr id="0" name=""/>
        <dsp:cNvSpPr/>
      </dsp:nvSpPr>
      <dsp:spPr>
        <a:xfrm>
          <a:off x="2024421" y="127905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1279055"/>
        <a:ext cx="4476210" cy="406928"/>
      </dsp:txXfrm>
    </dsp:sp>
    <dsp:sp modelId="{1F4BCDB4-474E-4B22-89E9-A2FA979EAE13}">
      <dsp:nvSpPr>
        <dsp:cNvPr id="0" name=""/>
        <dsp:cNvSpPr/>
      </dsp:nvSpPr>
      <dsp:spPr>
        <a:xfrm>
          <a:off x="202442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D3645-C21B-4BDB-8DC8-A0F4330EE609}">
      <dsp:nvSpPr>
        <dsp:cNvPr id="0" name=""/>
        <dsp:cNvSpPr/>
      </dsp:nvSpPr>
      <dsp:spPr>
        <a:xfrm>
          <a:off x="265357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96833-FFD0-4F14-936C-03B0CF34B0D4}">
      <dsp:nvSpPr>
        <dsp:cNvPr id="0" name=""/>
        <dsp:cNvSpPr/>
      </dsp:nvSpPr>
      <dsp:spPr>
        <a:xfrm>
          <a:off x="328323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B2330-66C9-4440-8E24-C2A8ED2C72DB}">
      <dsp:nvSpPr>
        <dsp:cNvPr id="0" name=""/>
        <dsp:cNvSpPr/>
      </dsp:nvSpPr>
      <dsp:spPr>
        <a:xfrm>
          <a:off x="391238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EB6D8-46F6-40A0-931A-C96C729FBFF9}">
      <dsp:nvSpPr>
        <dsp:cNvPr id="0" name=""/>
        <dsp:cNvSpPr/>
      </dsp:nvSpPr>
      <dsp:spPr>
        <a:xfrm>
          <a:off x="454204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335BC-1E97-4FF3-AEE6-FC0A7A3A9BB8}">
      <dsp:nvSpPr>
        <dsp:cNvPr id="0" name=""/>
        <dsp:cNvSpPr/>
      </dsp:nvSpPr>
      <dsp:spPr>
        <a:xfrm>
          <a:off x="517119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D2360-B709-4024-963A-B8CA45117C86}">
      <dsp:nvSpPr>
        <dsp:cNvPr id="0" name=""/>
        <dsp:cNvSpPr/>
      </dsp:nvSpPr>
      <dsp:spPr>
        <a:xfrm>
          <a:off x="580085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5567F-24D9-4E1F-93B2-8E7555D3585F}">
      <dsp:nvSpPr>
        <dsp:cNvPr id="0" name=""/>
        <dsp:cNvSpPr/>
      </dsp:nvSpPr>
      <dsp:spPr>
        <a:xfrm>
          <a:off x="2024421" y="176887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Feature Selection &amp; Engineering</a:t>
          </a:r>
          <a:endParaRPr lang="en-US" sz="1800" kern="1200" dirty="0"/>
        </a:p>
      </dsp:txBody>
      <dsp:txXfrm>
        <a:off x="2024421" y="1768876"/>
        <a:ext cx="4534401" cy="663142"/>
      </dsp:txXfrm>
    </dsp:sp>
    <dsp:sp modelId="{C5497809-1704-481A-BCBC-6C4B19AF64C5}">
      <dsp:nvSpPr>
        <dsp:cNvPr id="0" name=""/>
        <dsp:cNvSpPr/>
      </dsp:nvSpPr>
      <dsp:spPr>
        <a:xfrm>
          <a:off x="2024421" y="255744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2557445"/>
        <a:ext cx="4476210" cy="406928"/>
      </dsp:txXfrm>
    </dsp:sp>
    <dsp:sp modelId="{F692B099-E7C7-4F84-BE6C-16CD5E2E0067}">
      <dsp:nvSpPr>
        <dsp:cNvPr id="0" name=""/>
        <dsp:cNvSpPr/>
      </dsp:nvSpPr>
      <dsp:spPr>
        <a:xfrm>
          <a:off x="202442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A3A1A-9DBC-4285-B415-79E07845BB98}">
      <dsp:nvSpPr>
        <dsp:cNvPr id="0" name=""/>
        <dsp:cNvSpPr/>
      </dsp:nvSpPr>
      <dsp:spPr>
        <a:xfrm>
          <a:off x="265357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F94A7-1455-4CB8-B2BE-CC4BDA034B3C}">
      <dsp:nvSpPr>
        <dsp:cNvPr id="0" name=""/>
        <dsp:cNvSpPr/>
      </dsp:nvSpPr>
      <dsp:spPr>
        <a:xfrm>
          <a:off x="328323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3725E-98F5-4FF9-A739-3399218D65EC}">
      <dsp:nvSpPr>
        <dsp:cNvPr id="0" name=""/>
        <dsp:cNvSpPr/>
      </dsp:nvSpPr>
      <dsp:spPr>
        <a:xfrm>
          <a:off x="391238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07F64-76C6-4C0C-9B05-9B60E11253F6}">
      <dsp:nvSpPr>
        <dsp:cNvPr id="0" name=""/>
        <dsp:cNvSpPr/>
      </dsp:nvSpPr>
      <dsp:spPr>
        <a:xfrm>
          <a:off x="454204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42297-E4D0-4B52-9484-17D4701517D9}">
      <dsp:nvSpPr>
        <dsp:cNvPr id="0" name=""/>
        <dsp:cNvSpPr/>
      </dsp:nvSpPr>
      <dsp:spPr>
        <a:xfrm>
          <a:off x="517119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654D2-87B1-4F35-860A-27B441FD641C}">
      <dsp:nvSpPr>
        <dsp:cNvPr id="0" name=""/>
        <dsp:cNvSpPr/>
      </dsp:nvSpPr>
      <dsp:spPr>
        <a:xfrm>
          <a:off x="580085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004DA-063D-4B33-B659-6092005CD0F8}">
      <dsp:nvSpPr>
        <dsp:cNvPr id="0" name=""/>
        <dsp:cNvSpPr/>
      </dsp:nvSpPr>
      <dsp:spPr>
        <a:xfrm>
          <a:off x="2024421" y="304726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Splitting</a:t>
          </a:r>
          <a:endParaRPr lang="en-US" sz="1800" kern="1200" dirty="0"/>
        </a:p>
      </dsp:txBody>
      <dsp:txXfrm>
        <a:off x="2024421" y="3047266"/>
        <a:ext cx="4534401" cy="663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9DB49-D595-4F9C-BF51-CD995D65823E}">
      <dsp:nvSpPr>
        <dsp:cNvPr id="0" name=""/>
        <dsp:cNvSpPr/>
      </dsp:nvSpPr>
      <dsp:spPr>
        <a:xfrm>
          <a:off x="2024421" y="66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665"/>
        <a:ext cx="4476210" cy="406928"/>
      </dsp:txXfrm>
    </dsp:sp>
    <dsp:sp modelId="{D13100B0-6A22-496D-8495-233989605DD1}">
      <dsp:nvSpPr>
        <dsp:cNvPr id="0" name=""/>
        <dsp:cNvSpPr/>
      </dsp:nvSpPr>
      <dsp:spPr>
        <a:xfrm>
          <a:off x="202442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B80CE-203A-4242-BE0A-F965B2A18E54}">
      <dsp:nvSpPr>
        <dsp:cNvPr id="0" name=""/>
        <dsp:cNvSpPr/>
      </dsp:nvSpPr>
      <dsp:spPr>
        <a:xfrm>
          <a:off x="265357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7964F-7A57-4B22-9094-21228FFF246E}">
      <dsp:nvSpPr>
        <dsp:cNvPr id="0" name=""/>
        <dsp:cNvSpPr/>
      </dsp:nvSpPr>
      <dsp:spPr>
        <a:xfrm>
          <a:off x="328323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407B0-48C3-4F2A-9517-5CF5127B9FED}">
      <dsp:nvSpPr>
        <dsp:cNvPr id="0" name=""/>
        <dsp:cNvSpPr/>
      </dsp:nvSpPr>
      <dsp:spPr>
        <a:xfrm>
          <a:off x="391238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7A5DB-3762-4EC3-BC99-6871F5B0E032}">
      <dsp:nvSpPr>
        <dsp:cNvPr id="0" name=""/>
        <dsp:cNvSpPr/>
      </dsp:nvSpPr>
      <dsp:spPr>
        <a:xfrm>
          <a:off x="454204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3C50C-D0F7-4109-BADF-34EC72EB896C}">
      <dsp:nvSpPr>
        <dsp:cNvPr id="0" name=""/>
        <dsp:cNvSpPr/>
      </dsp:nvSpPr>
      <dsp:spPr>
        <a:xfrm>
          <a:off x="517119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CE8F1-1201-4425-9BFB-D89FAC4950DF}">
      <dsp:nvSpPr>
        <dsp:cNvPr id="0" name=""/>
        <dsp:cNvSpPr/>
      </dsp:nvSpPr>
      <dsp:spPr>
        <a:xfrm>
          <a:off x="580085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D3606-9E08-49FB-8E0D-E000FB88E5C9}">
      <dsp:nvSpPr>
        <dsp:cNvPr id="0" name=""/>
        <dsp:cNvSpPr/>
      </dsp:nvSpPr>
      <dsp:spPr>
        <a:xfrm>
          <a:off x="2024421" y="49048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Problem Definition</a:t>
          </a:r>
          <a:endParaRPr lang="en-US" sz="1800" kern="1200" dirty="0"/>
        </a:p>
      </dsp:txBody>
      <dsp:txXfrm>
        <a:off x="2024421" y="490486"/>
        <a:ext cx="4534401" cy="663142"/>
      </dsp:txXfrm>
    </dsp:sp>
    <dsp:sp modelId="{74E51765-DCB3-4849-874D-10E8B5CB140A}">
      <dsp:nvSpPr>
        <dsp:cNvPr id="0" name=""/>
        <dsp:cNvSpPr/>
      </dsp:nvSpPr>
      <dsp:spPr>
        <a:xfrm>
          <a:off x="2024421" y="127905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1279055"/>
        <a:ext cx="4476210" cy="406928"/>
      </dsp:txXfrm>
    </dsp:sp>
    <dsp:sp modelId="{1F4BCDB4-474E-4B22-89E9-A2FA979EAE13}">
      <dsp:nvSpPr>
        <dsp:cNvPr id="0" name=""/>
        <dsp:cNvSpPr/>
      </dsp:nvSpPr>
      <dsp:spPr>
        <a:xfrm>
          <a:off x="202442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D3645-C21B-4BDB-8DC8-A0F4330EE609}">
      <dsp:nvSpPr>
        <dsp:cNvPr id="0" name=""/>
        <dsp:cNvSpPr/>
      </dsp:nvSpPr>
      <dsp:spPr>
        <a:xfrm>
          <a:off x="265357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96833-FFD0-4F14-936C-03B0CF34B0D4}">
      <dsp:nvSpPr>
        <dsp:cNvPr id="0" name=""/>
        <dsp:cNvSpPr/>
      </dsp:nvSpPr>
      <dsp:spPr>
        <a:xfrm>
          <a:off x="328323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B2330-66C9-4440-8E24-C2A8ED2C72DB}">
      <dsp:nvSpPr>
        <dsp:cNvPr id="0" name=""/>
        <dsp:cNvSpPr/>
      </dsp:nvSpPr>
      <dsp:spPr>
        <a:xfrm>
          <a:off x="391238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EB6D8-46F6-40A0-931A-C96C729FBFF9}">
      <dsp:nvSpPr>
        <dsp:cNvPr id="0" name=""/>
        <dsp:cNvSpPr/>
      </dsp:nvSpPr>
      <dsp:spPr>
        <a:xfrm>
          <a:off x="454204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335BC-1E97-4FF3-AEE6-FC0A7A3A9BB8}">
      <dsp:nvSpPr>
        <dsp:cNvPr id="0" name=""/>
        <dsp:cNvSpPr/>
      </dsp:nvSpPr>
      <dsp:spPr>
        <a:xfrm>
          <a:off x="517119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D2360-B709-4024-963A-B8CA45117C86}">
      <dsp:nvSpPr>
        <dsp:cNvPr id="0" name=""/>
        <dsp:cNvSpPr/>
      </dsp:nvSpPr>
      <dsp:spPr>
        <a:xfrm>
          <a:off x="580085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5567F-24D9-4E1F-93B2-8E7555D3585F}">
      <dsp:nvSpPr>
        <dsp:cNvPr id="0" name=""/>
        <dsp:cNvSpPr/>
      </dsp:nvSpPr>
      <dsp:spPr>
        <a:xfrm>
          <a:off x="2024421" y="176887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Collection and Preparation</a:t>
          </a:r>
          <a:endParaRPr lang="en-US" sz="1800" kern="1200" dirty="0"/>
        </a:p>
      </dsp:txBody>
      <dsp:txXfrm>
        <a:off x="2024421" y="1768876"/>
        <a:ext cx="4534401" cy="663142"/>
      </dsp:txXfrm>
    </dsp:sp>
    <dsp:sp modelId="{C5497809-1704-481A-BCBC-6C4B19AF64C5}">
      <dsp:nvSpPr>
        <dsp:cNvPr id="0" name=""/>
        <dsp:cNvSpPr/>
      </dsp:nvSpPr>
      <dsp:spPr>
        <a:xfrm>
          <a:off x="2024421" y="255744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2557445"/>
        <a:ext cx="4476210" cy="406928"/>
      </dsp:txXfrm>
    </dsp:sp>
    <dsp:sp modelId="{F692B099-E7C7-4F84-BE6C-16CD5E2E0067}">
      <dsp:nvSpPr>
        <dsp:cNvPr id="0" name=""/>
        <dsp:cNvSpPr/>
      </dsp:nvSpPr>
      <dsp:spPr>
        <a:xfrm>
          <a:off x="202442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A3A1A-9DBC-4285-B415-79E07845BB98}">
      <dsp:nvSpPr>
        <dsp:cNvPr id="0" name=""/>
        <dsp:cNvSpPr/>
      </dsp:nvSpPr>
      <dsp:spPr>
        <a:xfrm>
          <a:off x="265357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F94A7-1455-4CB8-B2BE-CC4BDA034B3C}">
      <dsp:nvSpPr>
        <dsp:cNvPr id="0" name=""/>
        <dsp:cNvSpPr/>
      </dsp:nvSpPr>
      <dsp:spPr>
        <a:xfrm>
          <a:off x="328323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3725E-98F5-4FF9-A739-3399218D65EC}">
      <dsp:nvSpPr>
        <dsp:cNvPr id="0" name=""/>
        <dsp:cNvSpPr/>
      </dsp:nvSpPr>
      <dsp:spPr>
        <a:xfrm>
          <a:off x="391238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07F64-76C6-4C0C-9B05-9B60E11253F6}">
      <dsp:nvSpPr>
        <dsp:cNvPr id="0" name=""/>
        <dsp:cNvSpPr/>
      </dsp:nvSpPr>
      <dsp:spPr>
        <a:xfrm>
          <a:off x="454204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42297-E4D0-4B52-9484-17D4701517D9}">
      <dsp:nvSpPr>
        <dsp:cNvPr id="0" name=""/>
        <dsp:cNvSpPr/>
      </dsp:nvSpPr>
      <dsp:spPr>
        <a:xfrm>
          <a:off x="517119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654D2-87B1-4F35-860A-27B441FD641C}">
      <dsp:nvSpPr>
        <dsp:cNvPr id="0" name=""/>
        <dsp:cNvSpPr/>
      </dsp:nvSpPr>
      <dsp:spPr>
        <a:xfrm>
          <a:off x="580085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004DA-063D-4B33-B659-6092005CD0F8}">
      <dsp:nvSpPr>
        <dsp:cNvPr id="0" name=""/>
        <dsp:cNvSpPr/>
      </dsp:nvSpPr>
      <dsp:spPr>
        <a:xfrm>
          <a:off x="2024421" y="304726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Exploratory Data Analysis</a:t>
          </a:r>
          <a:endParaRPr lang="en-US" sz="1800" kern="1200" dirty="0"/>
        </a:p>
      </dsp:txBody>
      <dsp:txXfrm>
        <a:off x="2024421" y="3047266"/>
        <a:ext cx="4534401" cy="663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9DB49-D595-4F9C-BF51-CD995D65823E}">
      <dsp:nvSpPr>
        <dsp:cNvPr id="0" name=""/>
        <dsp:cNvSpPr/>
      </dsp:nvSpPr>
      <dsp:spPr>
        <a:xfrm>
          <a:off x="2024421" y="66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 </a:t>
          </a:r>
          <a:endParaRPr lang="en-US" sz="1800" kern="1200"/>
        </a:p>
      </dsp:txBody>
      <dsp:txXfrm>
        <a:off x="2024421" y="665"/>
        <a:ext cx="4476210" cy="406928"/>
      </dsp:txXfrm>
    </dsp:sp>
    <dsp:sp modelId="{D13100B0-6A22-496D-8495-233989605DD1}">
      <dsp:nvSpPr>
        <dsp:cNvPr id="0" name=""/>
        <dsp:cNvSpPr/>
      </dsp:nvSpPr>
      <dsp:spPr>
        <a:xfrm>
          <a:off x="202442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B80CE-203A-4242-BE0A-F965B2A18E54}">
      <dsp:nvSpPr>
        <dsp:cNvPr id="0" name=""/>
        <dsp:cNvSpPr/>
      </dsp:nvSpPr>
      <dsp:spPr>
        <a:xfrm>
          <a:off x="265357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7964F-7A57-4B22-9094-21228FFF246E}">
      <dsp:nvSpPr>
        <dsp:cNvPr id="0" name=""/>
        <dsp:cNvSpPr/>
      </dsp:nvSpPr>
      <dsp:spPr>
        <a:xfrm>
          <a:off x="328323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407B0-48C3-4F2A-9517-5CF5127B9FED}">
      <dsp:nvSpPr>
        <dsp:cNvPr id="0" name=""/>
        <dsp:cNvSpPr/>
      </dsp:nvSpPr>
      <dsp:spPr>
        <a:xfrm>
          <a:off x="391238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7A5DB-3762-4EC3-BC99-6871F5B0E032}">
      <dsp:nvSpPr>
        <dsp:cNvPr id="0" name=""/>
        <dsp:cNvSpPr/>
      </dsp:nvSpPr>
      <dsp:spPr>
        <a:xfrm>
          <a:off x="454204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3C50C-D0F7-4109-BADF-34EC72EB896C}">
      <dsp:nvSpPr>
        <dsp:cNvPr id="0" name=""/>
        <dsp:cNvSpPr/>
      </dsp:nvSpPr>
      <dsp:spPr>
        <a:xfrm>
          <a:off x="517119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CE8F1-1201-4425-9BFB-D89FAC4950DF}">
      <dsp:nvSpPr>
        <dsp:cNvPr id="0" name=""/>
        <dsp:cNvSpPr/>
      </dsp:nvSpPr>
      <dsp:spPr>
        <a:xfrm>
          <a:off x="580085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D3606-9E08-49FB-8E0D-E000FB88E5C9}">
      <dsp:nvSpPr>
        <dsp:cNvPr id="0" name=""/>
        <dsp:cNvSpPr/>
      </dsp:nvSpPr>
      <dsp:spPr>
        <a:xfrm>
          <a:off x="2004968" y="49048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 Model Selection and Training</a:t>
          </a:r>
          <a:endParaRPr lang="en-US" sz="1800" kern="1200" dirty="0"/>
        </a:p>
      </dsp:txBody>
      <dsp:txXfrm>
        <a:off x="2004968" y="490486"/>
        <a:ext cx="4534401" cy="663142"/>
      </dsp:txXfrm>
    </dsp:sp>
    <dsp:sp modelId="{74E51765-DCB3-4849-874D-10E8B5CB140A}">
      <dsp:nvSpPr>
        <dsp:cNvPr id="0" name=""/>
        <dsp:cNvSpPr/>
      </dsp:nvSpPr>
      <dsp:spPr>
        <a:xfrm>
          <a:off x="2024421" y="127905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1279055"/>
        <a:ext cx="4476210" cy="406928"/>
      </dsp:txXfrm>
    </dsp:sp>
    <dsp:sp modelId="{1F4BCDB4-474E-4B22-89E9-A2FA979EAE13}">
      <dsp:nvSpPr>
        <dsp:cNvPr id="0" name=""/>
        <dsp:cNvSpPr/>
      </dsp:nvSpPr>
      <dsp:spPr>
        <a:xfrm>
          <a:off x="202442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D3645-C21B-4BDB-8DC8-A0F4330EE609}">
      <dsp:nvSpPr>
        <dsp:cNvPr id="0" name=""/>
        <dsp:cNvSpPr/>
      </dsp:nvSpPr>
      <dsp:spPr>
        <a:xfrm>
          <a:off x="265357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96833-FFD0-4F14-936C-03B0CF34B0D4}">
      <dsp:nvSpPr>
        <dsp:cNvPr id="0" name=""/>
        <dsp:cNvSpPr/>
      </dsp:nvSpPr>
      <dsp:spPr>
        <a:xfrm>
          <a:off x="328323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B2330-66C9-4440-8E24-C2A8ED2C72DB}">
      <dsp:nvSpPr>
        <dsp:cNvPr id="0" name=""/>
        <dsp:cNvSpPr/>
      </dsp:nvSpPr>
      <dsp:spPr>
        <a:xfrm>
          <a:off x="391238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EB6D8-46F6-40A0-931A-C96C729FBFF9}">
      <dsp:nvSpPr>
        <dsp:cNvPr id="0" name=""/>
        <dsp:cNvSpPr/>
      </dsp:nvSpPr>
      <dsp:spPr>
        <a:xfrm>
          <a:off x="454204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335BC-1E97-4FF3-AEE6-FC0A7A3A9BB8}">
      <dsp:nvSpPr>
        <dsp:cNvPr id="0" name=""/>
        <dsp:cNvSpPr/>
      </dsp:nvSpPr>
      <dsp:spPr>
        <a:xfrm>
          <a:off x="517119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D2360-B709-4024-963A-B8CA45117C86}">
      <dsp:nvSpPr>
        <dsp:cNvPr id="0" name=""/>
        <dsp:cNvSpPr/>
      </dsp:nvSpPr>
      <dsp:spPr>
        <a:xfrm>
          <a:off x="580085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5567F-24D9-4E1F-93B2-8E7555D3585F}">
      <dsp:nvSpPr>
        <dsp:cNvPr id="0" name=""/>
        <dsp:cNvSpPr/>
      </dsp:nvSpPr>
      <dsp:spPr>
        <a:xfrm>
          <a:off x="2024421" y="176887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Deployment</a:t>
          </a:r>
          <a:endParaRPr lang="en-US" sz="1800" kern="1200" dirty="0"/>
        </a:p>
      </dsp:txBody>
      <dsp:txXfrm>
        <a:off x="2024421" y="1768876"/>
        <a:ext cx="4534401" cy="663142"/>
      </dsp:txXfrm>
    </dsp:sp>
    <dsp:sp modelId="{C5497809-1704-481A-BCBC-6C4B19AF64C5}">
      <dsp:nvSpPr>
        <dsp:cNvPr id="0" name=""/>
        <dsp:cNvSpPr/>
      </dsp:nvSpPr>
      <dsp:spPr>
        <a:xfrm>
          <a:off x="2024421" y="255744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2557445"/>
        <a:ext cx="4476210" cy="406928"/>
      </dsp:txXfrm>
    </dsp:sp>
    <dsp:sp modelId="{F692B099-E7C7-4F84-BE6C-16CD5E2E0067}">
      <dsp:nvSpPr>
        <dsp:cNvPr id="0" name=""/>
        <dsp:cNvSpPr/>
      </dsp:nvSpPr>
      <dsp:spPr>
        <a:xfrm>
          <a:off x="202442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A3A1A-9DBC-4285-B415-79E07845BB98}">
      <dsp:nvSpPr>
        <dsp:cNvPr id="0" name=""/>
        <dsp:cNvSpPr/>
      </dsp:nvSpPr>
      <dsp:spPr>
        <a:xfrm>
          <a:off x="265357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F94A7-1455-4CB8-B2BE-CC4BDA034B3C}">
      <dsp:nvSpPr>
        <dsp:cNvPr id="0" name=""/>
        <dsp:cNvSpPr/>
      </dsp:nvSpPr>
      <dsp:spPr>
        <a:xfrm>
          <a:off x="328323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3725E-98F5-4FF9-A739-3399218D65EC}">
      <dsp:nvSpPr>
        <dsp:cNvPr id="0" name=""/>
        <dsp:cNvSpPr/>
      </dsp:nvSpPr>
      <dsp:spPr>
        <a:xfrm>
          <a:off x="391238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07F64-76C6-4C0C-9B05-9B60E11253F6}">
      <dsp:nvSpPr>
        <dsp:cNvPr id="0" name=""/>
        <dsp:cNvSpPr/>
      </dsp:nvSpPr>
      <dsp:spPr>
        <a:xfrm>
          <a:off x="454204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42297-E4D0-4B52-9484-17D4701517D9}">
      <dsp:nvSpPr>
        <dsp:cNvPr id="0" name=""/>
        <dsp:cNvSpPr/>
      </dsp:nvSpPr>
      <dsp:spPr>
        <a:xfrm>
          <a:off x="517119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654D2-87B1-4F35-860A-27B441FD641C}">
      <dsp:nvSpPr>
        <dsp:cNvPr id="0" name=""/>
        <dsp:cNvSpPr/>
      </dsp:nvSpPr>
      <dsp:spPr>
        <a:xfrm>
          <a:off x="580085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004DA-063D-4B33-B659-6092005CD0F8}">
      <dsp:nvSpPr>
        <dsp:cNvPr id="0" name=""/>
        <dsp:cNvSpPr/>
      </dsp:nvSpPr>
      <dsp:spPr>
        <a:xfrm>
          <a:off x="2034125" y="304726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Monitoring &amp; </a:t>
          </a:r>
          <a:r>
            <a:rPr lang="en-US" sz="1800" kern="1200" dirty="0" err="1" smtClean="0"/>
            <a:t>Maintanance</a:t>
          </a:r>
          <a:endParaRPr lang="en-US" sz="1800" kern="1200" dirty="0"/>
        </a:p>
      </dsp:txBody>
      <dsp:txXfrm>
        <a:off x="2034125" y="3047266"/>
        <a:ext cx="4534401" cy="6631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9DB49-D595-4F9C-BF51-CD995D65823E}">
      <dsp:nvSpPr>
        <dsp:cNvPr id="0" name=""/>
        <dsp:cNvSpPr/>
      </dsp:nvSpPr>
      <dsp:spPr>
        <a:xfrm>
          <a:off x="2024421" y="66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 </a:t>
          </a:r>
          <a:endParaRPr lang="en-US" sz="1800" kern="1200"/>
        </a:p>
      </dsp:txBody>
      <dsp:txXfrm>
        <a:off x="2024421" y="665"/>
        <a:ext cx="4476210" cy="406928"/>
      </dsp:txXfrm>
    </dsp:sp>
    <dsp:sp modelId="{D13100B0-6A22-496D-8495-233989605DD1}">
      <dsp:nvSpPr>
        <dsp:cNvPr id="0" name=""/>
        <dsp:cNvSpPr/>
      </dsp:nvSpPr>
      <dsp:spPr>
        <a:xfrm>
          <a:off x="202442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B80CE-203A-4242-BE0A-F965B2A18E54}">
      <dsp:nvSpPr>
        <dsp:cNvPr id="0" name=""/>
        <dsp:cNvSpPr/>
      </dsp:nvSpPr>
      <dsp:spPr>
        <a:xfrm>
          <a:off x="265357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7964F-7A57-4B22-9094-21228FFF246E}">
      <dsp:nvSpPr>
        <dsp:cNvPr id="0" name=""/>
        <dsp:cNvSpPr/>
      </dsp:nvSpPr>
      <dsp:spPr>
        <a:xfrm>
          <a:off x="328323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407B0-48C3-4F2A-9517-5CF5127B9FED}">
      <dsp:nvSpPr>
        <dsp:cNvPr id="0" name=""/>
        <dsp:cNvSpPr/>
      </dsp:nvSpPr>
      <dsp:spPr>
        <a:xfrm>
          <a:off x="391238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7A5DB-3762-4EC3-BC99-6871F5B0E032}">
      <dsp:nvSpPr>
        <dsp:cNvPr id="0" name=""/>
        <dsp:cNvSpPr/>
      </dsp:nvSpPr>
      <dsp:spPr>
        <a:xfrm>
          <a:off x="454204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3C50C-D0F7-4109-BADF-34EC72EB896C}">
      <dsp:nvSpPr>
        <dsp:cNvPr id="0" name=""/>
        <dsp:cNvSpPr/>
      </dsp:nvSpPr>
      <dsp:spPr>
        <a:xfrm>
          <a:off x="5171197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CE8F1-1201-4425-9BFB-D89FAC4950DF}">
      <dsp:nvSpPr>
        <dsp:cNvPr id="0" name=""/>
        <dsp:cNvSpPr/>
      </dsp:nvSpPr>
      <dsp:spPr>
        <a:xfrm>
          <a:off x="5800851" y="40759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D3606-9E08-49FB-8E0D-E000FB88E5C9}">
      <dsp:nvSpPr>
        <dsp:cNvPr id="0" name=""/>
        <dsp:cNvSpPr/>
      </dsp:nvSpPr>
      <dsp:spPr>
        <a:xfrm>
          <a:off x="2004968" y="49048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 Model Selection and Training</a:t>
          </a:r>
          <a:endParaRPr lang="en-US" sz="1800" kern="1200" dirty="0"/>
        </a:p>
      </dsp:txBody>
      <dsp:txXfrm>
        <a:off x="2004968" y="490486"/>
        <a:ext cx="4534401" cy="663142"/>
      </dsp:txXfrm>
    </dsp:sp>
    <dsp:sp modelId="{74E51765-DCB3-4849-874D-10E8B5CB140A}">
      <dsp:nvSpPr>
        <dsp:cNvPr id="0" name=""/>
        <dsp:cNvSpPr/>
      </dsp:nvSpPr>
      <dsp:spPr>
        <a:xfrm>
          <a:off x="2024421" y="127905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1279055"/>
        <a:ext cx="4476210" cy="406928"/>
      </dsp:txXfrm>
    </dsp:sp>
    <dsp:sp modelId="{1F4BCDB4-474E-4B22-89E9-A2FA979EAE13}">
      <dsp:nvSpPr>
        <dsp:cNvPr id="0" name=""/>
        <dsp:cNvSpPr/>
      </dsp:nvSpPr>
      <dsp:spPr>
        <a:xfrm>
          <a:off x="202442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D3645-C21B-4BDB-8DC8-A0F4330EE609}">
      <dsp:nvSpPr>
        <dsp:cNvPr id="0" name=""/>
        <dsp:cNvSpPr/>
      </dsp:nvSpPr>
      <dsp:spPr>
        <a:xfrm>
          <a:off x="265357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96833-FFD0-4F14-936C-03B0CF34B0D4}">
      <dsp:nvSpPr>
        <dsp:cNvPr id="0" name=""/>
        <dsp:cNvSpPr/>
      </dsp:nvSpPr>
      <dsp:spPr>
        <a:xfrm>
          <a:off x="328323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B2330-66C9-4440-8E24-C2A8ED2C72DB}">
      <dsp:nvSpPr>
        <dsp:cNvPr id="0" name=""/>
        <dsp:cNvSpPr/>
      </dsp:nvSpPr>
      <dsp:spPr>
        <a:xfrm>
          <a:off x="391238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EB6D8-46F6-40A0-931A-C96C729FBFF9}">
      <dsp:nvSpPr>
        <dsp:cNvPr id="0" name=""/>
        <dsp:cNvSpPr/>
      </dsp:nvSpPr>
      <dsp:spPr>
        <a:xfrm>
          <a:off x="454204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335BC-1E97-4FF3-AEE6-FC0A7A3A9BB8}">
      <dsp:nvSpPr>
        <dsp:cNvPr id="0" name=""/>
        <dsp:cNvSpPr/>
      </dsp:nvSpPr>
      <dsp:spPr>
        <a:xfrm>
          <a:off x="5171197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D2360-B709-4024-963A-B8CA45117C86}">
      <dsp:nvSpPr>
        <dsp:cNvPr id="0" name=""/>
        <dsp:cNvSpPr/>
      </dsp:nvSpPr>
      <dsp:spPr>
        <a:xfrm>
          <a:off x="5800851" y="168598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5567F-24D9-4E1F-93B2-8E7555D3585F}">
      <dsp:nvSpPr>
        <dsp:cNvPr id="0" name=""/>
        <dsp:cNvSpPr/>
      </dsp:nvSpPr>
      <dsp:spPr>
        <a:xfrm>
          <a:off x="2072123" y="1772145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Validation and Tuning</a:t>
          </a:r>
          <a:endParaRPr lang="en-US" sz="1800" kern="1200" dirty="0"/>
        </a:p>
      </dsp:txBody>
      <dsp:txXfrm>
        <a:off x="2072123" y="1772145"/>
        <a:ext cx="4534401" cy="663142"/>
      </dsp:txXfrm>
    </dsp:sp>
    <dsp:sp modelId="{C5497809-1704-481A-BCBC-6C4B19AF64C5}">
      <dsp:nvSpPr>
        <dsp:cNvPr id="0" name=""/>
        <dsp:cNvSpPr/>
      </dsp:nvSpPr>
      <dsp:spPr>
        <a:xfrm>
          <a:off x="2024421" y="2557445"/>
          <a:ext cx="4476210" cy="40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024421" y="2557445"/>
        <a:ext cx="4476210" cy="406928"/>
      </dsp:txXfrm>
    </dsp:sp>
    <dsp:sp modelId="{F692B099-E7C7-4F84-BE6C-16CD5E2E0067}">
      <dsp:nvSpPr>
        <dsp:cNvPr id="0" name=""/>
        <dsp:cNvSpPr/>
      </dsp:nvSpPr>
      <dsp:spPr>
        <a:xfrm>
          <a:off x="202442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A3A1A-9DBC-4285-B415-79E07845BB98}">
      <dsp:nvSpPr>
        <dsp:cNvPr id="0" name=""/>
        <dsp:cNvSpPr/>
      </dsp:nvSpPr>
      <dsp:spPr>
        <a:xfrm>
          <a:off x="265357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F94A7-1455-4CB8-B2BE-CC4BDA034B3C}">
      <dsp:nvSpPr>
        <dsp:cNvPr id="0" name=""/>
        <dsp:cNvSpPr/>
      </dsp:nvSpPr>
      <dsp:spPr>
        <a:xfrm>
          <a:off x="328323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3725E-98F5-4FF9-A739-3399218D65EC}">
      <dsp:nvSpPr>
        <dsp:cNvPr id="0" name=""/>
        <dsp:cNvSpPr/>
      </dsp:nvSpPr>
      <dsp:spPr>
        <a:xfrm>
          <a:off x="391238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07F64-76C6-4C0C-9B05-9B60E11253F6}">
      <dsp:nvSpPr>
        <dsp:cNvPr id="0" name=""/>
        <dsp:cNvSpPr/>
      </dsp:nvSpPr>
      <dsp:spPr>
        <a:xfrm>
          <a:off x="454204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42297-E4D0-4B52-9484-17D4701517D9}">
      <dsp:nvSpPr>
        <dsp:cNvPr id="0" name=""/>
        <dsp:cNvSpPr/>
      </dsp:nvSpPr>
      <dsp:spPr>
        <a:xfrm>
          <a:off x="5171197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654D2-87B1-4F35-860A-27B441FD641C}">
      <dsp:nvSpPr>
        <dsp:cNvPr id="0" name=""/>
        <dsp:cNvSpPr/>
      </dsp:nvSpPr>
      <dsp:spPr>
        <a:xfrm>
          <a:off x="5800851" y="2964373"/>
          <a:ext cx="1047433" cy="82892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004DA-063D-4B33-B659-6092005CD0F8}">
      <dsp:nvSpPr>
        <dsp:cNvPr id="0" name=""/>
        <dsp:cNvSpPr/>
      </dsp:nvSpPr>
      <dsp:spPr>
        <a:xfrm>
          <a:off x="2034125" y="3047266"/>
          <a:ext cx="4534401" cy="6631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</a:t>
          </a:r>
          <a:r>
            <a:rPr lang="en-US" sz="1800" kern="1200" baseline="0" dirty="0" smtClean="0"/>
            <a:t> Testing &amp; Evaluation</a:t>
          </a:r>
          <a:endParaRPr lang="en-US" sz="1800" kern="1200" dirty="0"/>
        </a:p>
      </dsp:txBody>
      <dsp:txXfrm>
        <a:off x="2034125" y="3047266"/>
        <a:ext cx="4534401" cy="663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0497" y="1119352"/>
            <a:ext cx="291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testing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52811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0497" y="1119352"/>
            <a:ext cx="197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318840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0497" y="1119352"/>
            <a:ext cx="338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</a:t>
            </a:r>
            <a:r>
              <a:rPr lang="en-US" dirty="0" err="1" smtClean="0"/>
              <a:t>maintaince</a:t>
            </a:r>
            <a:r>
              <a:rPr lang="en-US" dirty="0" smtClean="0"/>
              <a:t>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206520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7925" y="379379"/>
            <a:ext cx="10488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 flip="none" rotWithShape="1">
                  <a:gsLst>
                    <a:gs pos="0">
                      <a:srgbClr val="FF0000"/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72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atin typeface="Arial Black" panose="020B0A04020102020204" pitchFamily="34" charset="0"/>
              </a:rPr>
              <a:t>INTRODUCTION TO MACHINE LEARNING</a:t>
            </a:r>
            <a:endParaRPr lang="en-US" sz="3600" b="1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 flip="none" rotWithShape="1">
                <a:gsLst>
                  <a:gs pos="0">
                    <a:srgbClr val="FF0000"/>
                  </a:gs>
                  <a:gs pos="46000">
                    <a:schemeClr val="accent2">
                      <a:lumMod val="95000"/>
                      <a:lumOff val="5000"/>
                    </a:schemeClr>
                  </a:gs>
                  <a:gs pos="72000">
                    <a:schemeClr val="accent2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635" y="1361872"/>
            <a:ext cx="11482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Machine learning is a subset of artificial intelligence that focuses on teaching computers </a:t>
            </a:r>
            <a:r>
              <a:rPr lang="en-US" sz="2400" dirty="0" smtClean="0"/>
              <a:t>to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400" dirty="0"/>
              <a:t>learn from data and improve over time without explicit programming.</a:t>
            </a:r>
          </a:p>
          <a:p>
            <a:pPr algn="ctr"/>
            <a:endParaRPr lang="en-US" sz="2400" dirty="0"/>
          </a:p>
        </p:txBody>
      </p:sp>
      <p:pic>
        <p:nvPicPr>
          <p:cNvPr id="1030" name="Picture 6" descr="Supervised Learning icon in vector. Illustration 23752921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8" t="16030" r="14935" b="16211"/>
          <a:stretch/>
        </p:blipFill>
        <p:spPr bwMode="auto">
          <a:xfrm>
            <a:off x="907925" y="2640773"/>
            <a:ext cx="1789889" cy="171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63706" y="4461754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39201" y="4461754"/>
            <a:ext cx="243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21158" y="4461754"/>
            <a:ext cx="241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Un-Supervised Learning</a:t>
            </a:r>
            <a:endParaRPr lang="en-US" dirty="0"/>
          </a:p>
        </p:txBody>
      </p:sp>
      <p:sp>
        <p:nvSpPr>
          <p:cNvPr id="16" name="AutoShape 8" descr="Unsupervised Learning 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194" y="2562201"/>
            <a:ext cx="1692614" cy="18768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652" y="2508443"/>
            <a:ext cx="1851510" cy="184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6601" y="390449"/>
            <a:ext cx="3001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00792" y="1079770"/>
            <a:ext cx="3567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Bahnschrift" panose="020B0502040204020203" pitchFamily="34" charset="0"/>
              </a:rPr>
              <a:t>Fraud Detection</a:t>
            </a:r>
            <a:endParaRPr lang="en-US" sz="3200" b="1" dirty="0"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005" y="2164093"/>
            <a:ext cx="6094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Bahnschrift" panose="020B0502040204020203" pitchFamily="34" charset="0"/>
              </a:rPr>
              <a:t>Natural Language Processing</a:t>
            </a:r>
            <a:endParaRPr lang="en-US" sz="3200" b="1" dirty="0"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3292" y="3611016"/>
            <a:ext cx="2662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Bahnschrift" panose="020B0502040204020203" pitchFamily="34" charset="0"/>
              </a:rPr>
              <a:t>Healthcare</a:t>
            </a:r>
            <a:endParaRPr lang="en-US" sz="3200" b="1" dirty="0"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0429" y="717170"/>
            <a:ext cx="3381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Bahnschrift" panose="020B0502040204020203" pitchFamily="34" charset="0"/>
              </a:rPr>
              <a:t>Financial firms</a:t>
            </a:r>
            <a:endParaRPr lang="en-US" sz="3200" b="1" dirty="0">
              <a:latin typeface="Bahnschrif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98027" y="3248416"/>
            <a:ext cx="4663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Bahnschrift" panose="020B0502040204020203" pitchFamily="34" charset="0"/>
              </a:rPr>
              <a:t>Autonomous Systems</a:t>
            </a:r>
            <a:endParaRPr lang="en-US" sz="3200" b="1" dirty="0">
              <a:latin typeface="Bahnschrif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676" y="5261549"/>
            <a:ext cx="4810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Bahnschrift" panose="020B0502040204020203" pitchFamily="34" charset="0"/>
              </a:rPr>
              <a:t>Recommender System</a:t>
            </a:r>
            <a:endParaRPr lang="en-US" sz="3200" b="1" dirty="0"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5668" y="5846324"/>
            <a:ext cx="3567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Bahnschrift" panose="020B0502040204020203" pitchFamily="34" charset="0"/>
              </a:rPr>
              <a:t>Fraud Detection</a:t>
            </a:r>
            <a:endParaRPr lang="en-US" sz="3200" b="1" dirty="0">
              <a:latin typeface="Bahnschrif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137" y="4445024"/>
            <a:ext cx="6187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Bahnschrift" panose="020B0502040204020203" pitchFamily="34" charset="0"/>
              </a:rPr>
              <a:t>Image and Speech recognition</a:t>
            </a:r>
            <a:endParaRPr lang="en-US" sz="32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240" y="8959"/>
            <a:ext cx="1156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FRAMEWORK FOR MACHINE LEARNING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922077" y="380860"/>
            <a:ext cx="13927846" cy="6313432"/>
            <a:chOff x="-1343497" y="836577"/>
            <a:chExt cx="13927846" cy="6313432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1790830684"/>
                </p:ext>
              </p:extLst>
            </p:nvPr>
          </p:nvGraphicFramePr>
          <p:xfrm>
            <a:off x="-1343497" y="3356042"/>
            <a:ext cx="8872706" cy="37939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3324151323"/>
                </p:ext>
              </p:extLst>
            </p:nvPr>
          </p:nvGraphicFramePr>
          <p:xfrm>
            <a:off x="-1343497" y="836578"/>
            <a:ext cx="8872706" cy="37939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556909065"/>
                </p:ext>
              </p:extLst>
            </p:nvPr>
          </p:nvGraphicFramePr>
          <p:xfrm>
            <a:off x="3711643" y="3356042"/>
            <a:ext cx="8872706" cy="37939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139846691"/>
                </p:ext>
              </p:extLst>
            </p:nvPr>
          </p:nvGraphicFramePr>
          <p:xfrm>
            <a:off x="3711643" y="836577"/>
            <a:ext cx="8872706" cy="37939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277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0497" y="1119352"/>
            <a:ext cx="338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Selection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0914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0497" y="1119352"/>
            <a:ext cx="144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Splitting</a:t>
            </a:r>
          </a:p>
        </p:txBody>
      </p:sp>
    </p:spTree>
    <p:extLst>
      <p:ext uri="{BB962C8B-B14F-4D97-AF65-F5344CB8AC3E}">
        <p14:creationId xmlns:p14="http://schemas.microsoft.com/office/powerpoint/2010/main" val="22873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0497" y="1119352"/>
            <a:ext cx="333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17234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0497" y="1119352"/>
            <a:ext cx="287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selection and training</a:t>
            </a:r>
          </a:p>
        </p:txBody>
      </p:sp>
    </p:spTree>
    <p:extLst>
      <p:ext uri="{BB962C8B-B14F-4D97-AF65-F5344CB8AC3E}">
        <p14:creationId xmlns:p14="http://schemas.microsoft.com/office/powerpoint/2010/main" val="37670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0497" y="1119352"/>
            <a:ext cx="283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validation and tunin</a:t>
            </a:r>
            <a:r>
              <a:rPr lang="en-US" dirty="0"/>
              <a:t>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40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144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Bahnschrift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bency benson</dc:creator>
  <cp:lastModifiedBy>bency benson</cp:lastModifiedBy>
  <cp:revision>7</cp:revision>
  <dcterms:created xsi:type="dcterms:W3CDTF">2024-02-05T13:24:13Z</dcterms:created>
  <dcterms:modified xsi:type="dcterms:W3CDTF">2024-04-23T09:20:01Z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4598C56322BF4CB293D2BDD0EB818502_12</vt:lpwstr>
  </property>
  <property fmtid="{D5CDD505-2E9C-101B-9397-08002B2CF9AE}" pid="3" name="KSOProductBuildVer">
    <vt:lpwstr>1033-12.2.0.13431</vt:lpwstr>
  </property>
</Properties>
</file>