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Feature Selection &amp; Engineering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Data Collection and Preparation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  Model Selection and Training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Model Monitoring &amp; </a:t>
          </a:r>
          <a:r>
            <a:rPr lang="en-US" dirty="0" err="1" smtClean="0"/>
            <a:t>Maintanance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 custLinFactNeighborX="-4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 custLinFactNeighborX="21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  Model Selection and Training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Model Validation and Tuning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Model</a:t>
          </a:r>
          <a:r>
            <a:rPr lang="en-US" baseline="0" dirty="0" smtClean="0"/>
            <a:t> Testing &amp; Evaluation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 custLinFactNeighborX="-4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 custLinFactNeighborX="1052" custLinFactNeighborY="4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 custLinFactNeighborX="21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04C69E-0408-48FD-82F3-EBE8F9BEAFB6}" type="doc">
      <dgm:prSet loTypeId="urn:microsoft.com/office/officeart/2005/8/layout/chart3" loCatId="cycle" qsTypeId="urn:microsoft.com/office/officeart/2005/8/quickstyle/3d2" qsCatId="3D" csTypeId="urn:microsoft.com/office/officeart/2005/8/colors/accent1_5" csCatId="accent1" phldr="1"/>
      <dgm:spPr/>
    </dgm:pt>
    <dgm:pt modelId="{46C7C298-5D2A-4609-B31B-4C294C3B47F0}">
      <dgm:prSet phldrT="[Text]" custT="1"/>
      <dgm:spPr/>
      <dgm:t>
        <a:bodyPr/>
        <a:lstStyle/>
        <a:p>
          <a:r>
            <a:rPr lang="en-US" sz="2000" b="1" dirty="0" smtClean="0"/>
            <a:t>Classification</a:t>
          </a:r>
          <a:endParaRPr lang="en-US" sz="2100" b="1" dirty="0"/>
        </a:p>
      </dgm:t>
    </dgm:pt>
    <dgm:pt modelId="{629CD055-62E7-4103-8F79-A2057DF98E21}" type="parTrans" cxnId="{3EEC4BB9-8A7E-4F95-ABF4-383240F8FC61}">
      <dgm:prSet/>
      <dgm:spPr/>
      <dgm:t>
        <a:bodyPr/>
        <a:lstStyle/>
        <a:p>
          <a:endParaRPr lang="en-US"/>
        </a:p>
      </dgm:t>
    </dgm:pt>
    <dgm:pt modelId="{989DAA34-C2C4-442A-9F7E-FAA578B068E2}" type="sibTrans" cxnId="{3EEC4BB9-8A7E-4F95-ABF4-383240F8FC61}">
      <dgm:prSet/>
      <dgm:spPr/>
      <dgm:t>
        <a:bodyPr/>
        <a:lstStyle/>
        <a:p>
          <a:endParaRPr lang="en-US"/>
        </a:p>
      </dgm:t>
    </dgm:pt>
    <dgm:pt modelId="{577D03DE-5EC7-4E69-8CD3-A663397503AA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C51D101F-5D02-4ACC-B2DF-9646D545A95B}" type="parTrans" cxnId="{318B43EC-38C3-4F90-A14F-D338FF7D0666}">
      <dgm:prSet/>
      <dgm:spPr/>
      <dgm:t>
        <a:bodyPr/>
        <a:lstStyle/>
        <a:p>
          <a:endParaRPr lang="en-US"/>
        </a:p>
      </dgm:t>
    </dgm:pt>
    <dgm:pt modelId="{115600EC-DD91-436B-809B-869AD99762E9}" type="sibTrans" cxnId="{318B43EC-38C3-4F90-A14F-D338FF7D0666}">
      <dgm:prSet/>
      <dgm:spPr/>
      <dgm:t>
        <a:bodyPr/>
        <a:lstStyle/>
        <a:p>
          <a:endParaRPr lang="en-US"/>
        </a:p>
      </dgm:t>
    </dgm:pt>
    <dgm:pt modelId="{83066855-9688-4899-BA5F-D90D4B72901F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E3537958-9995-4235-8E4C-37D9A820E9DB}" type="parTrans" cxnId="{D3DC1486-B0C2-41C6-92C7-59E3C228E7FB}">
      <dgm:prSet/>
      <dgm:spPr/>
      <dgm:t>
        <a:bodyPr/>
        <a:lstStyle/>
        <a:p>
          <a:endParaRPr lang="en-US"/>
        </a:p>
      </dgm:t>
    </dgm:pt>
    <dgm:pt modelId="{B0BCF9D6-4450-4DC5-94B6-B883B212B21F}" type="sibTrans" cxnId="{D3DC1486-B0C2-41C6-92C7-59E3C228E7FB}">
      <dgm:prSet/>
      <dgm:spPr/>
      <dgm:t>
        <a:bodyPr/>
        <a:lstStyle/>
        <a:p>
          <a:endParaRPr lang="en-US"/>
        </a:p>
      </dgm:t>
    </dgm:pt>
    <dgm:pt modelId="{16D3012F-CAAE-4E67-810B-E38658C3F2AA}" type="pres">
      <dgm:prSet presAssocID="{DF04C69E-0408-48FD-82F3-EBE8F9BEAFB6}" presName="compositeShape" presStyleCnt="0">
        <dgm:presLayoutVars>
          <dgm:chMax val="7"/>
          <dgm:dir/>
          <dgm:resizeHandles val="exact"/>
        </dgm:presLayoutVars>
      </dgm:prSet>
      <dgm:spPr/>
    </dgm:pt>
    <dgm:pt modelId="{658DA3EE-7851-4FB1-A3D5-1F5614F00759}" type="pres">
      <dgm:prSet presAssocID="{DF04C69E-0408-48FD-82F3-EBE8F9BEAFB6}" presName="wedge1" presStyleLbl="node1" presStyleIdx="0" presStyleCnt="3"/>
      <dgm:spPr/>
    </dgm:pt>
    <dgm:pt modelId="{2EFB033E-BD5A-4CAF-B474-2BBD0CC955A6}" type="pres">
      <dgm:prSet presAssocID="{DF04C69E-0408-48FD-82F3-EBE8F9BEAF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4DBB49-F0BD-450B-9CC5-DDE5BE6E2984}" type="pres">
      <dgm:prSet presAssocID="{DF04C69E-0408-48FD-82F3-EBE8F9BEAFB6}" presName="wedge2" presStyleLbl="node1" presStyleIdx="1" presStyleCnt="3"/>
      <dgm:spPr/>
    </dgm:pt>
    <dgm:pt modelId="{5B59B89F-360B-4294-AAC3-8FA39AB55205}" type="pres">
      <dgm:prSet presAssocID="{DF04C69E-0408-48FD-82F3-EBE8F9BEAF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5328BE-7BB8-4585-9BEC-54128F8EFAE8}" type="pres">
      <dgm:prSet presAssocID="{DF04C69E-0408-48FD-82F3-EBE8F9BEAFB6}" presName="wedge3" presStyleLbl="node1" presStyleIdx="2" presStyleCnt="3"/>
      <dgm:spPr/>
    </dgm:pt>
    <dgm:pt modelId="{4957B037-ECDD-4C3E-83A4-8A2B6D5238C0}" type="pres">
      <dgm:prSet presAssocID="{DF04C69E-0408-48FD-82F3-EBE8F9BEAF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E9F7B1-9BFE-4629-B94B-E0420E2E1145}" type="presOf" srcId="{83066855-9688-4899-BA5F-D90D4B72901F}" destId="{4B5328BE-7BB8-4585-9BEC-54128F8EFAE8}" srcOrd="0" destOrd="0" presId="urn:microsoft.com/office/officeart/2005/8/layout/chart3"/>
    <dgm:cxn modelId="{021642CF-AF2E-47E3-9167-B7F2D69FA964}" type="presOf" srcId="{83066855-9688-4899-BA5F-D90D4B72901F}" destId="{4957B037-ECDD-4C3E-83A4-8A2B6D5238C0}" srcOrd="1" destOrd="0" presId="urn:microsoft.com/office/officeart/2005/8/layout/chart3"/>
    <dgm:cxn modelId="{318B43EC-38C3-4F90-A14F-D338FF7D0666}" srcId="{DF04C69E-0408-48FD-82F3-EBE8F9BEAFB6}" destId="{577D03DE-5EC7-4E69-8CD3-A663397503AA}" srcOrd="1" destOrd="0" parTransId="{C51D101F-5D02-4ACC-B2DF-9646D545A95B}" sibTransId="{115600EC-DD91-436B-809B-869AD99762E9}"/>
    <dgm:cxn modelId="{29324861-F761-4187-9543-797AF07FF2BE}" type="presOf" srcId="{577D03DE-5EC7-4E69-8CD3-A663397503AA}" destId="{444DBB49-F0BD-450B-9CC5-DDE5BE6E2984}" srcOrd="0" destOrd="0" presId="urn:microsoft.com/office/officeart/2005/8/layout/chart3"/>
    <dgm:cxn modelId="{D3DC1486-B0C2-41C6-92C7-59E3C228E7FB}" srcId="{DF04C69E-0408-48FD-82F3-EBE8F9BEAFB6}" destId="{83066855-9688-4899-BA5F-D90D4B72901F}" srcOrd="2" destOrd="0" parTransId="{E3537958-9995-4235-8E4C-37D9A820E9DB}" sibTransId="{B0BCF9D6-4450-4DC5-94B6-B883B212B21F}"/>
    <dgm:cxn modelId="{43F5872C-7B79-482D-8F71-20F3629D6CF0}" type="presOf" srcId="{46C7C298-5D2A-4609-B31B-4C294C3B47F0}" destId="{658DA3EE-7851-4FB1-A3D5-1F5614F00759}" srcOrd="0" destOrd="0" presId="urn:microsoft.com/office/officeart/2005/8/layout/chart3"/>
    <dgm:cxn modelId="{3EEC4BB9-8A7E-4F95-ABF4-383240F8FC61}" srcId="{DF04C69E-0408-48FD-82F3-EBE8F9BEAFB6}" destId="{46C7C298-5D2A-4609-B31B-4C294C3B47F0}" srcOrd="0" destOrd="0" parTransId="{629CD055-62E7-4103-8F79-A2057DF98E21}" sibTransId="{989DAA34-C2C4-442A-9F7E-FAA578B068E2}"/>
    <dgm:cxn modelId="{25AC6CF7-D0D3-43BD-81E8-2B8B71F3871B}" type="presOf" srcId="{46C7C298-5D2A-4609-B31B-4C294C3B47F0}" destId="{2EFB033E-BD5A-4CAF-B474-2BBD0CC955A6}" srcOrd="1" destOrd="0" presId="urn:microsoft.com/office/officeart/2005/8/layout/chart3"/>
    <dgm:cxn modelId="{7261A571-0FA8-47CB-8571-B89315812DC7}" type="presOf" srcId="{DF04C69E-0408-48FD-82F3-EBE8F9BEAFB6}" destId="{16D3012F-CAAE-4E67-810B-E38658C3F2AA}" srcOrd="0" destOrd="0" presId="urn:microsoft.com/office/officeart/2005/8/layout/chart3"/>
    <dgm:cxn modelId="{3ED2F86A-CD2F-405D-ACC2-C7289F9BFA58}" type="presOf" srcId="{577D03DE-5EC7-4E69-8CD3-A663397503AA}" destId="{5B59B89F-360B-4294-AAC3-8FA39AB55205}" srcOrd="1" destOrd="0" presId="urn:microsoft.com/office/officeart/2005/8/layout/chart3"/>
    <dgm:cxn modelId="{4FDDDFAE-51AF-456D-BA68-D7413B5F0AEA}" type="presParOf" srcId="{16D3012F-CAAE-4E67-810B-E38658C3F2AA}" destId="{658DA3EE-7851-4FB1-A3D5-1F5614F00759}" srcOrd="0" destOrd="0" presId="urn:microsoft.com/office/officeart/2005/8/layout/chart3"/>
    <dgm:cxn modelId="{6DA57676-13F8-48E7-A4C9-2BDB5AB656B4}" type="presParOf" srcId="{16D3012F-CAAE-4E67-810B-E38658C3F2AA}" destId="{2EFB033E-BD5A-4CAF-B474-2BBD0CC955A6}" srcOrd="1" destOrd="0" presId="urn:microsoft.com/office/officeart/2005/8/layout/chart3"/>
    <dgm:cxn modelId="{321D2214-64CE-4A83-B165-1C301056C087}" type="presParOf" srcId="{16D3012F-CAAE-4E67-810B-E38658C3F2AA}" destId="{444DBB49-F0BD-450B-9CC5-DDE5BE6E2984}" srcOrd="2" destOrd="0" presId="urn:microsoft.com/office/officeart/2005/8/layout/chart3"/>
    <dgm:cxn modelId="{BE9F3CCE-DD9A-4B9B-9D55-7C6F903450C1}" type="presParOf" srcId="{16D3012F-CAAE-4E67-810B-E38658C3F2AA}" destId="{5B59B89F-360B-4294-AAC3-8FA39AB55205}" srcOrd="3" destOrd="0" presId="urn:microsoft.com/office/officeart/2005/8/layout/chart3"/>
    <dgm:cxn modelId="{B708130E-C078-4D1D-B8ED-41D7DB752F94}" type="presParOf" srcId="{16D3012F-CAAE-4E67-810B-E38658C3F2AA}" destId="{4B5328BE-7BB8-4585-9BEC-54128F8EFAE8}" srcOrd="4" destOrd="0" presId="urn:microsoft.com/office/officeart/2005/8/layout/chart3"/>
    <dgm:cxn modelId="{02EC9CF0-26EA-4A2A-B611-C9010879F376}" type="presParOf" srcId="{16D3012F-CAAE-4E67-810B-E38658C3F2AA}" destId="{4957B037-ECDD-4C3E-83A4-8A2B6D5238C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F9106E-0B29-40F4-A361-502C5E2EE4C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0D3EF-8E04-4345-AEF7-EF3D833F17EA}">
      <dgm:prSet phldrT="[Text]" custT="1"/>
      <dgm:spPr/>
      <dgm:t>
        <a:bodyPr/>
        <a:lstStyle/>
        <a:p>
          <a:r>
            <a:rPr lang="en-US" sz="4000" b="1" dirty="0" smtClean="0"/>
            <a:t>Data Sources</a:t>
          </a:r>
          <a:endParaRPr lang="en-US" sz="4000" b="1" dirty="0"/>
        </a:p>
      </dgm:t>
    </dgm:pt>
    <dgm:pt modelId="{D63D7D9F-67E9-45E1-8F55-F5C67C472527}" type="parTrans" cxnId="{7600AA4A-DF7B-446A-BBCE-90E6358F0EA9}">
      <dgm:prSet/>
      <dgm:spPr/>
      <dgm:t>
        <a:bodyPr/>
        <a:lstStyle/>
        <a:p>
          <a:endParaRPr lang="en-US"/>
        </a:p>
      </dgm:t>
    </dgm:pt>
    <dgm:pt modelId="{157D92D7-5618-4D1D-8D44-801D9B9F7FEF}" type="sibTrans" cxnId="{7600AA4A-DF7B-446A-BBCE-90E6358F0EA9}">
      <dgm:prSet/>
      <dgm:spPr/>
      <dgm:t>
        <a:bodyPr/>
        <a:lstStyle/>
        <a:p>
          <a:endParaRPr lang="en-US"/>
        </a:p>
      </dgm:t>
    </dgm:pt>
    <dgm:pt modelId="{E8C16313-19FE-4F44-BE83-904C838EB1D9}">
      <dgm:prSet phldrT="[Text]"/>
      <dgm:spPr/>
      <dgm:t>
        <a:bodyPr/>
        <a:lstStyle/>
        <a:p>
          <a:r>
            <a:rPr lang="en-US" dirty="0" smtClean="0"/>
            <a:t>Databases, APIs, Web Scraping, Open Data Repositories, Surveys</a:t>
          </a:r>
          <a:endParaRPr lang="en-US" dirty="0"/>
        </a:p>
      </dgm:t>
    </dgm:pt>
    <dgm:pt modelId="{F5E0CCB5-2DC5-4F50-93F5-7BBA55E15C08}" type="parTrans" cxnId="{489AA224-7DAD-47CC-BEF3-721CEC731425}">
      <dgm:prSet/>
      <dgm:spPr/>
      <dgm:t>
        <a:bodyPr/>
        <a:lstStyle/>
        <a:p>
          <a:endParaRPr lang="en-US"/>
        </a:p>
      </dgm:t>
    </dgm:pt>
    <dgm:pt modelId="{3FFDC2AA-1497-4195-BB4F-890DB397A5AB}" type="sibTrans" cxnId="{489AA224-7DAD-47CC-BEF3-721CEC731425}">
      <dgm:prSet/>
      <dgm:spPr/>
      <dgm:t>
        <a:bodyPr/>
        <a:lstStyle/>
        <a:p>
          <a:endParaRPr lang="en-US"/>
        </a:p>
      </dgm:t>
    </dgm:pt>
    <dgm:pt modelId="{7AEEFB92-59F2-4E49-915E-ECCC46891369}">
      <dgm:prSet phldrT="[Text]" custT="1"/>
      <dgm:spPr/>
      <dgm:t>
        <a:bodyPr/>
        <a:lstStyle/>
        <a:p>
          <a:r>
            <a:rPr lang="en-US" sz="3600" b="1" i="0" dirty="0" smtClean="0"/>
            <a:t>Data Cleaning</a:t>
          </a:r>
          <a:endParaRPr lang="en-US" sz="3600" b="1" i="0" dirty="0"/>
        </a:p>
      </dgm:t>
    </dgm:pt>
    <dgm:pt modelId="{791AAD22-05EE-4DE2-8BD4-A3A028F9E8EB}" type="parTrans" cxnId="{3D8AF670-B371-4413-8861-6FB80BECB844}">
      <dgm:prSet/>
      <dgm:spPr/>
      <dgm:t>
        <a:bodyPr/>
        <a:lstStyle/>
        <a:p>
          <a:endParaRPr lang="en-US"/>
        </a:p>
      </dgm:t>
    </dgm:pt>
    <dgm:pt modelId="{4658F98C-2B79-4CE3-871B-C6E7615B897D}" type="sibTrans" cxnId="{3D8AF670-B371-4413-8861-6FB80BECB844}">
      <dgm:prSet/>
      <dgm:spPr/>
      <dgm:t>
        <a:bodyPr/>
        <a:lstStyle/>
        <a:p>
          <a:endParaRPr lang="en-US"/>
        </a:p>
      </dgm:t>
    </dgm:pt>
    <dgm:pt modelId="{C422E3CB-8895-4D89-B945-EA989D7DEFD8}">
      <dgm:prSet phldrT="[Text]"/>
      <dgm:spPr/>
      <dgm:t>
        <a:bodyPr/>
        <a:lstStyle/>
        <a:p>
          <a:r>
            <a:rPr lang="en-US" dirty="0" smtClean="0"/>
            <a:t>- Missing values</a:t>
          </a:r>
          <a:endParaRPr lang="en-US" dirty="0"/>
        </a:p>
      </dgm:t>
    </dgm:pt>
    <dgm:pt modelId="{BE79DDB8-7134-46FF-AFC1-98863DF68BFE}" type="parTrans" cxnId="{D3EF5F8C-82DA-452C-820C-E874DFD620C5}">
      <dgm:prSet/>
      <dgm:spPr/>
      <dgm:t>
        <a:bodyPr/>
        <a:lstStyle/>
        <a:p>
          <a:endParaRPr lang="en-US"/>
        </a:p>
      </dgm:t>
    </dgm:pt>
    <dgm:pt modelId="{19837639-2BFF-4BBE-B300-3DF9B5B7C5DF}" type="sibTrans" cxnId="{D3EF5F8C-82DA-452C-820C-E874DFD620C5}">
      <dgm:prSet/>
      <dgm:spPr/>
      <dgm:t>
        <a:bodyPr/>
        <a:lstStyle/>
        <a:p>
          <a:endParaRPr lang="en-US"/>
        </a:p>
      </dgm:t>
    </dgm:pt>
    <dgm:pt modelId="{BE5393A7-12E0-4752-BD57-9E971B4B665A}">
      <dgm:prSet phldrT="[Text]" custT="1"/>
      <dgm:spPr/>
      <dgm:t>
        <a:bodyPr/>
        <a:lstStyle/>
        <a:p>
          <a:pPr algn="ctr"/>
          <a:r>
            <a:rPr lang="en-US" sz="3600" b="1" dirty="0" smtClean="0"/>
            <a:t>Data Preprocessing</a:t>
          </a:r>
          <a:endParaRPr lang="en-US" sz="3600" b="1" dirty="0"/>
        </a:p>
      </dgm:t>
    </dgm:pt>
    <dgm:pt modelId="{B21C43EC-9669-4EE1-931A-2E6A1644201D}" type="parTrans" cxnId="{D0F53059-389B-48D8-98E9-71074CF807E3}">
      <dgm:prSet/>
      <dgm:spPr/>
      <dgm:t>
        <a:bodyPr/>
        <a:lstStyle/>
        <a:p>
          <a:endParaRPr lang="en-US"/>
        </a:p>
      </dgm:t>
    </dgm:pt>
    <dgm:pt modelId="{1E0AC436-7F14-4319-916E-8AF7B96BD6EE}" type="sibTrans" cxnId="{D0F53059-389B-48D8-98E9-71074CF807E3}">
      <dgm:prSet/>
      <dgm:spPr/>
      <dgm:t>
        <a:bodyPr/>
        <a:lstStyle/>
        <a:p>
          <a:endParaRPr lang="en-US"/>
        </a:p>
      </dgm:t>
    </dgm:pt>
    <dgm:pt modelId="{C4754DFD-951A-4BC9-A773-7BA25576974B}">
      <dgm:prSet phldrT="[Text]"/>
      <dgm:spPr/>
      <dgm:t>
        <a:bodyPr/>
        <a:lstStyle/>
        <a:p>
          <a:r>
            <a:rPr lang="en-US" dirty="0" smtClean="0"/>
            <a:t>-Scaling</a:t>
          </a:r>
          <a:endParaRPr lang="en-US" dirty="0"/>
        </a:p>
      </dgm:t>
    </dgm:pt>
    <dgm:pt modelId="{5DEBD383-AC91-4694-8079-F13450921777}" type="parTrans" cxnId="{6BDD10B5-6F3D-4E80-8D33-C155D77E79F5}">
      <dgm:prSet/>
      <dgm:spPr/>
      <dgm:t>
        <a:bodyPr/>
        <a:lstStyle/>
        <a:p>
          <a:endParaRPr lang="en-US"/>
        </a:p>
      </dgm:t>
    </dgm:pt>
    <dgm:pt modelId="{F3EFE209-83A9-49F1-9E72-FF37B7F02306}" type="sibTrans" cxnId="{6BDD10B5-6F3D-4E80-8D33-C155D77E79F5}">
      <dgm:prSet/>
      <dgm:spPr/>
      <dgm:t>
        <a:bodyPr/>
        <a:lstStyle/>
        <a:p>
          <a:endParaRPr lang="en-US"/>
        </a:p>
      </dgm:t>
    </dgm:pt>
    <dgm:pt modelId="{A18E2F56-7431-4488-B8FD-9EBFDB1B8A5C}">
      <dgm:prSet phldrT="[Text]"/>
      <dgm:spPr/>
      <dgm:t>
        <a:bodyPr/>
        <a:lstStyle/>
        <a:p>
          <a:r>
            <a:rPr lang="en-US" dirty="0" smtClean="0"/>
            <a:t>-Transformation</a:t>
          </a:r>
          <a:endParaRPr lang="en-US" dirty="0"/>
        </a:p>
      </dgm:t>
    </dgm:pt>
    <dgm:pt modelId="{8C2B9C6A-8872-4FA5-B5C3-ECB6071E08BD}" type="parTrans" cxnId="{3FFE04B8-D107-4FC0-879C-972A68668AE0}">
      <dgm:prSet/>
      <dgm:spPr/>
      <dgm:t>
        <a:bodyPr/>
        <a:lstStyle/>
        <a:p>
          <a:endParaRPr lang="en-US"/>
        </a:p>
      </dgm:t>
    </dgm:pt>
    <dgm:pt modelId="{34A3A79B-5D20-4CFF-ADDB-6C2869F552F6}" type="sibTrans" cxnId="{3FFE04B8-D107-4FC0-879C-972A68668AE0}">
      <dgm:prSet/>
      <dgm:spPr/>
      <dgm:t>
        <a:bodyPr/>
        <a:lstStyle/>
        <a:p>
          <a:endParaRPr lang="en-US"/>
        </a:p>
      </dgm:t>
    </dgm:pt>
    <dgm:pt modelId="{C26E77E8-C044-4D3E-A226-357C8F2E3F4A}">
      <dgm:prSet phldrT="[Text]"/>
      <dgm:spPr/>
      <dgm:t>
        <a:bodyPr/>
        <a:lstStyle/>
        <a:p>
          <a:r>
            <a:rPr lang="en-US" dirty="0" smtClean="0"/>
            <a:t>- Inconsistencies</a:t>
          </a:r>
          <a:endParaRPr lang="en-US" dirty="0"/>
        </a:p>
      </dgm:t>
    </dgm:pt>
    <dgm:pt modelId="{4E1DCA0B-7C3D-4DD7-A578-D880509CC26F}" type="sibTrans" cxnId="{56EAC6CF-CB1A-477D-B52A-156A4FBC07C8}">
      <dgm:prSet/>
      <dgm:spPr/>
      <dgm:t>
        <a:bodyPr/>
        <a:lstStyle/>
        <a:p>
          <a:endParaRPr lang="en-US"/>
        </a:p>
      </dgm:t>
    </dgm:pt>
    <dgm:pt modelId="{0985651C-C614-4314-893E-39033450E992}" type="parTrans" cxnId="{56EAC6CF-CB1A-477D-B52A-156A4FBC07C8}">
      <dgm:prSet/>
      <dgm:spPr/>
      <dgm:t>
        <a:bodyPr/>
        <a:lstStyle/>
        <a:p>
          <a:endParaRPr lang="en-US"/>
        </a:p>
      </dgm:t>
    </dgm:pt>
    <dgm:pt modelId="{0D1A281D-EB57-4801-8689-5FA2C59F31B8}" type="pres">
      <dgm:prSet presAssocID="{FFF9106E-0B29-40F4-A361-502C5E2EE4C7}" presName="Name0" presStyleCnt="0">
        <dgm:presLayoutVars>
          <dgm:dir/>
          <dgm:animLvl val="lvl"/>
          <dgm:resizeHandles val="exact"/>
        </dgm:presLayoutVars>
      </dgm:prSet>
      <dgm:spPr/>
    </dgm:pt>
    <dgm:pt modelId="{B756311D-A963-4C7D-8E6A-06D2C2DC10A7}" type="pres">
      <dgm:prSet presAssocID="{BE5393A7-12E0-4752-BD57-9E971B4B665A}" presName="boxAndChildren" presStyleCnt="0"/>
      <dgm:spPr/>
    </dgm:pt>
    <dgm:pt modelId="{1BCB92C5-4A26-4B33-8BBD-17D37737D0BE}" type="pres">
      <dgm:prSet presAssocID="{BE5393A7-12E0-4752-BD57-9E971B4B665A}" presName="parentTextBox" presStyleLbl="node1" presStyleIdx="0" presStyleCnt="3"/>
      <dgm:spPr/>
    </dgm:pt>
    <dgm:pt modelId="{901FE166-A017-4AB8-AD9C-396D0AE6DA0A}" type="pres">
      <dgm:prSet presAssocID="{BE5393A7-12E0-4752-BD57-9E971B4B665A}" presName="entireBox" presStyleLbl="node1" presStyleIdx="0" presStyleCnt="3"/>
      <dgm:spPr/>
    </dgm:pt>
    <dgm:pt modelId="{39D75002-5EF7-410F-8A0B-D1C845BCD6D4}" type="pres">
      <dgm:prSet presAssocID="{BE5393A7-12E0-4752-BD57-9E971B4B665A}" presName="descendantBox" presStyleCnt="0"/>
      <dgm:spPr/>
    </dgm:pt>
    <dgm:pt modelId="{62957BCF-A401-4207-A912-4351E9F12E72}" type="pres">
      <dgm:prSet presAssocID="{C4754DFD-951A-4BC9-A773-7BA2557697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A2E70-18B6-420B-8794-507F0961368B}" type="pres">
      <dgm:prSet presAssocID="{A18E2F56-7431-4488-B8FD-9EBFDB1B8A5C}" presName="childTextBox" presStyleLbl="fgAccFollowNode1" presStyleIdx="1" presStyleCnt="5">
        <dgm:presLayoutVars>
          <dgm:bulletEnabled val="1"/>
        </dgm:presLayoutVars>
      </dgm:prSet>
      <dgm:spPr/>
    </dgm:pt>
    <dgm:pt modelId="{FA040C5C-0EE3-4B52-A8FE-7436F3DF50E4}" type="pres">
      <dgm:prSet presAssocID="{4658F98C-2B79-4CE3-871B-C6E7615B897D}" presName="sp" presStyleCnt="0"/>
      <dgm:spPr/>
    </dgm:pt>
    <dgm:pt modelId="{D8945DD7-8125-4F7E-A6DA-933F685D91E0}" type="pres">
      <dgm:prSet presAssocID="{7AEEFB92-59F2-4E49-915E-ECCC46891369}" presName="arrowAndChildren" presStyleCnt="0"/>
      <dgm:spPr/>
    </dgm:pt>
    <dgm:pt modelId="{FA679F5F-5FFA-42D8-8FB2-0D63C3888655}" type="pres">
      <dgm:prSet presAssocID="{7AEEFB92-59F2-4E49-915E-ECCC4689136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7F7613B-5135-40BA-92BB-324C0C653845}" type="pres">
      <dgm:prSet presAssocID="{7AEEFB92-59F2-4E49-915E-ECCC46891369}" presName="arrow" presStyleLbl="node1" presStyleIdx="1" presStyleCnt="3"/>
      <dgm:spPr/>
      <dgm:t>
        <a:bodyPr/>
        <a:lstStyle/>
        <a:p>
          <a:endParaRPr lang="en-US"/>
        </a:p>
      </dgm:t>
    </dgm:pt>
    <dgm:pt modelId="{422BF729-51C5-4931-8B59-7E0712BDB324}" type="pres">
      <dgm:prSet presAssocID="{7AEEFB92-59F2-4E49-915E-ECCC46891369}" presName="descendantArrow" presStyleCnt="0"/>
      <dgm:spPr/>
    </dgm:pt>
    <dgm:pt modelId="{9E073581-B45A-42C5-95B1-7DA5A130A3C4}" type="pres">
      <dgm:prSet presAssocID="{C422E3CB-8895-4D89-B945-EA989D7DEFD8}" presName="childTextArrow" presStyleLbl="fgAccFollowNode1" presStyleIdx="2" presStyleCnt="5" custScaleX="43358">
        <dgm:presLayoutVars>
          <dgm:bulletEnabled val="1"/>
        </dgm:presLayoutVars>
      </dgm:prSet>
      <dgm:spPr/>
    </dgm:pt>
    <dgm:pt modelId="{E9FD47A5-2BAD-41E2-BD7E-61EED834696F}" type="pres">
      <dgm:prSet presAssocID="{C26E77E8-C044-4D3E-A226-357C8F2E3F4A}" presName="childTextArrow" presStyleLbl="fgAccFollowNode1" presStyleIdx="3" presStyleCnt="5" custScaleX="59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809AF-8C45-4514-AC48-6F194757B1AF}" type="pres">
      <dgm:prSet presAssocID="{157D92D7-5618-4D1D-8D44-801D9B9F7FEF}" presName="sp" presStyleCnt="0"/>
      <dgm:spPr/>
    </dgm:pt>
    <dgm:pt modelId="{C7A3CF75-9773-41D3-8EC6-D9A2DFB8D9DD}" type="pres">
      <dgm:prSet presAssocID="{AB90D3EF-8E04-4345-AEF7-EF3D833F17EA}" presName="arrowAndChildren" presStyleCnt="0"/>
      <dgm:spPr/>
    </dgm:pt>
    <dgm:pt modelId="{0D584738-3695-4AC7-9368-62890C402E75}" type="pres">
      <dgm:prSet presAssocID="{AB90D3EF-8E04-4345-AEF7-EF3D833F17E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E087DF0-510F-4247-A374-781CA3FF663E}" type="pres">
      <dgm:prSet presAssocID="{AB90D3EF-8E04-4345-AEF7-EF3D833F17EA}" presName="arrow" presStyleLbl="node1" presStyleIdx="2" presStyleCnt="3"/>
      <dgm:spPr/>
      <dgm:t>
        <a:bodyPr/>
        <a:lstStyle/>
        <a:p>
          <a:endParaRPr lang="en-US"/>
        </a:p>
      </dgm:t>
    </dgm:pt>
    <dgm:pt modelId="{261060DC-899A-4EA5-8F9B-F4397EC2A4D8}" type="pres">
      <dgm:prSet presAssocID="{AB90D3EF-8E04-4345-AEF7-EF3D833F17EA}" presName="descendantArrow" presStyleCnt="0"/>
      <dgm:spPr/>
    </dgm:pt>
    <dgm:pt modelId="{38FAF438-3500-4879-9575-FB9102E7392D}" type="pres">
      <dgm:prSet presAssocID="{E8C16313-19FE-4F44-BE83-904C838EB1D9}" presName="childTextArrow" presStyleLbl="fgAccFollowNode1" presStyleIdx="4" presStyleCnt="5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0B9CF-4DBE-49AE-8EC1-1AB9BB69DFAD}" type="presOf" srcId="{A18E2F56-7431-4488-B8FD-9EBFDB1B8A5C}" destId="{615A2E70-18B6-420B-8794-507F0961368B}" srcOrd="0" destOrd="0" presId="urn:microsoft.com/office/officeart/2005/8/layout/process4"/>
    <dgm:cxn modelId="{F00BBCC4-ED24-4667-B34B-10813BD333CF}" type="presOf" srcId="{AB90D3EF-8E04-4345-AEF7-EF3D833F17EA}" destId="{0E087DF0-510F-4247-A374-781CA3FF663E}" srcOrd="1" destOrd="0" presId="urn:microsoft.com/office/officeart/2005/8/layout/process4"/>
    <dgm:cxn modelId="{AD0DF4B2-4594-432D-B7C8-40001C568B0F}" type="presOf" srcId="{7AEEFB92-59F2-4E49-915E-ECCC46891369}" destId="{97F7613B-5135-40BA-92BB-324C0C653845}" srcOrd="1" destOrd="0" presId="urn:microsoft.com/office/officeart/2005/8/layout/process4"/>
    <dgm:cxn modelId="{3FFE04B8-D107-4FC0-879C-972A68668AE0}" srcId="{BE5393A7-12E0-4752-BD57-9E971B4B665A}" destId="{A18E2F56-7431-4488-B8FD-9EBFDB1B8A5C}" srcOrd="1" destOrd="0" parTransId="{8C2B9C6A-8872-4FA5-B5C3-ECB6071E08BD}" sibTransId="{34A3A79B-5D20-4CFF-ADDB-6C2869F552F6}"/>
    <dgm:cxn modelId="{1EE99B47-B3D6-4A95-923F-CEDF827515F5}" type="presOf" srcId="{AB90D3EF-8E04-4345-AEF7-EF3D833F17EA}" destId="{0D584738-3695-4AC7-9368-62890C402E75}" srcOrd="0" destOrd="0" presId="urn:microsoft.com/office/officeart/2005/8/layout/process4"/>
    <dgm:cxn modelId="{3D8AF670-B371-4413-8861-6FB80BECB844}" srcId="{FFF9106E-0B29-40F4-A361-502C5E2EE4C7}" destId="{7AEEFB92-59F2-4E49-915E-ECCC46891369}" srcOrd="1" destOrd="0" parTransId="{791AAD22-05EE-4DE2-8BD4-A3A028F9E8EB}" sibTransId="{4658F98C-2B79-4CE3-871B-C6E7615B897D}"/>
    <dgm:cxn modelId="{4A42CF2E-5BCD-442F-98BD-878EC54CB31D}" type="presOf" srcId="{FFF9106E-0B29-40F4-A361-502C5E2EE4C7}" destId="{0D1A281D-EB57-4801-8689-5FA2C59F31B8}" srcOrd="0" destOrd="0" presId="urn:microsoft.com/office/officeart/2005/8/layout/process4"/>
    <dgm:cxn modelId="{7600AA4A-DF7B-446A-BBCE-90E6358F0EA9}" srcId="{FFF9106E-0B29-40F4-A361-502C5E2EE4C7}" destId="{AB90D3EF-8E04-4345-AEF7-EF3D833F17EA}" srcOrd="0" destOrd="0" parTransId="{D63D7D9F-67E9-45E1-8F55-F5C67C472527}" sibTransId="{157D92D7-5618-4D1D-8D44-801D9B9F7FEF}"/>
    <dgm:cxn modelId="{FE47F02E-105C-44F1-9D98-640BED257292}" type="presOf" srcId="{BE5393A7-12E0-4752-BD57-9E971B4B665A}" destId="{901FE166-A017-4AB8-AD9C-396D0AE6DA0A}" srcOrd="1" destOrd="0" presId="urn:microsoft.com/office/officeart/2005/8/layout/process4"/>
    <dgm:cxn modelId="{95403357-7AA8-4293-8162-12EF878DAE62}" type="presOf" srcId="{C422E3CB-8895-4D89-B945-EA989D7DEFD8}" destId="{9E073581-B45A-42C5-95B1-7DA5A130A3C4}" srcOrd="0" destOrd="0" presId="urn:microsoft.com/office/officeart/2005/8/layout/process4"/>
    <dgm:cxn modelId="{0C28C2FD-413B-4813-9A2E-4044E0ED16A7}" type="presOf" srcId="{E8C16313-19FE-4F44-BE83-904C838EB1D9}" destId="{38FAF438-3500-4879-9575-FB9102E7392D}" srcOrd="0" destOrd="0" presId="urn:microsoft.com/office/officeart/2005/8/layout/process4"/>
    <dgm:cxn modelId="{C647DB9C-22FE-4A2D-BD47-3675B7AF78E8}" type="presOf" srcId="{C26E77E8-C044-4D3E-A226-357C8F2E3F4A}" destId="{E9FD47A5-2BAD-41E2-BD7E-61EED834696F}" srcOrd="0" destOrd="0" presId="urn:microsoft.com/office/officeart/2005/8/layout/process4"/>
    <dgm:cxn modelId="{D0F53059-389B-48D8-98E9-71074CF807E3}" srcId="{FFF9106E-0B29-40F4-A361-502C5E2EE4C7}" destId="{BE5393A7-12E0-4752-BD57-9E971B4B665A}" srcOrd="2" destOrd="0" parTransId="{B21C43EC-9669-4EE1-931A-2E6A1644201D}" sibTransId="{1E0AC436-7F14-4319-916E-8AF7B96BD6EE}"/>
    <dgm:cxn modelId="{DB1C4DD5-19B8-464C-9E84-3D801008A2E1}" type="presOf" srcId="{BE5393A7-12E0-4752-BD57-9E971B4B665A}" destId="{1BCB92C5-4A26-4B33-8BBD-17D37737D0BE}" srcOrd="0" destOrd="0" presId="urn:microsoft.com/office/officeart/2005/8/layout/process4"/>
    <dgm:cxn modelId="{C7651327-FC23-42DE-B3D1-C33446A7854B}" type="presOf" srcId="{7AEEFB92-59F2-4E49-915E-ECCC46891369}" destId="{FA679F5F-5FFA-42D8-8FB2-0D63C3888655}" srcOrd="0" destOrd="0" presId="urn:microsoft.com/office/officeart/2005/8/layout/process4"/>
    <dgm:cxn modelId="{489AA224-7DAD-47CC-BEF3-721CEC731425}" srcId="{AB90D3EF-8E04-4345-AEF7-EF3D833F17EA}" destId="{E8C16313-19FE-4F44-BE83-904C838EB1D9}" srcOrd="0" destOrd="0" parTransId="{F5E0CCB5-2DC5-4F50-93F5-7BBA55E15C08}" sibTransId="{3FFDC2AA-1497-4195-BB4F-890DB397A5AB}"/>
    <dgm:cxn modelId="{16904550-35C4-4D79-8F9B-FCB3E4FE9CDB}" type="presOf" srcId="{C4754DFD-951A-4BC9-A773-7BA25576974B}" destId="{62957BCF-A401-4207-A912-4351E9F12E72}" srcOrd="0" destOrd="0" presId="urn:microsoft.com/office/officeart/2005/8/layout/process4"/>
    <dgm:cxn modelId="{56EAC6CF-CB1A-477D-B52A-156A4FBC07C8}" srcId="{7AEEFB92-59F2-4E49-915E-ECCC46891369}" destId="{C26E77E8-C044-4D3E-A226-357C8F2E3F4A}" srcOrd="1" destOrd="0" parTransId="{0985651C-C614-4314-893E-39033450E992}" sibTransId="{4E1DCA0B-7C3D-4DD7-A578-D880509CC26F}"/>
    <dgm:cxn modelId="{D3EF5F8C-82DA-452C-820C-E874DFD620C5}" srcId="{7AEEFB92-59F2-4E49-915E-ECCC46891369}" destId="{C422E3CB-8895-4D89-B945-EA989D7DEFD8}" srcOrd="0" destOrd="0" parTransId="{BE79DDB8-7134-46FF-AFC1-98863DF68BFE}" sibTransId="{19837639-2BFF-4BBE-B300-3DF9B5B7C5DF}"/>
    <dgm:cxn modelId="{6BDD10B5-6F3D-4E80-8D33-C155D77E79F5}" srcId="{BE5393A7-12E0-4752-BD57-9E971B4B665A}" destId="{C4754DFD-951A-4BC9-A773-7BA25576974B}" srcOrd="0" destOrd="0" parTransId="{5DEBD383-AC91-4694-8079-F13450921777}" sibTransId="{F3EFE209-83A9-49F1-9E72-FF37B7F02306}"/>
    <dgm:cxn modelId="{06FC3BE7-D9AA-491D-A43D-563B43828AC0}" type="presParOf" srcId="{0D1A281D-EB57-4801-8689-5FA2C59F31B8}" destId="{B756311D-A963-4C7D-8E6A-06D2C2DC10A7}" srcOrd="0" destOrd="0" presId="urn:microsoft.com/office/officeart/2005/8/layout/process4"/>
    <dgm:cxn modelId="{BF1066FB-FFF5-47EE-ACD1-EE2ED96AAEEC}" type="presParOf" srcId="{B756311D-A963-4C7D-8E6A-06D2C2DC10A7}" destId="{1BCB92C5-4A26-4B33-8BBD-17D37737D0BE}" srcOrd="0" destOrd="0" presId="urn:microsoft.com/office/officeart/2005/8/layout/process4"/>
    <dgm:cxn modelId="{0ED09A0D-9984-4C8D-99D4-9F980745A16D}" type="presParOf" srcId="{B756311D-A963-4C7D-8E6A-06D2C2DC10A7}" destId="{901FE166-A017-4AB8-AD9C-396D0AE6DA0A}" srcOrd="1" destOrd="0" presId="urn:microsoft.com/office/officeart/2005/8/layout/process4"/>
    <dgm:cxn modelId="{DD1F2B44-628C-4EA6-9B94-10EE4ADA1F77}" type="presParOf" srcId="{B756311D-A963-4C7D-8E6A-06D2C2DC10A7}" destId="{39D75002-5EF7-410F-8A0B-D1C845BCD6D4}" srcOrd="2" destOrd="0" presId="urn:microsoft.com/office/officeart/2005/8/layout/process4"/>
    <dgm:cxn modelId="{28947384-57FC-47F3-A6B3-64CC3CFEB994}" type="presParOf" srcId="{39D75002-5EF7-410F-8A0B-D1C845BCD6D4}" destId="{62957BCF-A401-4207-A912-4351E9F12E72}" srcOrd="0" destOrd="0" presId="urn:microsoft.com/office/officeart/2005/8/layout/process4"/>
    <dgm:cxn modelId="{FDAA253B-8BCC-43F9-BE25-10F43605E5D8}" type="presParOf" srcId="{39D75002-5EF7-410F-8A0B-D1C845BCD6D4}" destId="{615A2E70-18B6-420B-8794-507F0961368B}" srcOrd="1" destOrd="0" presId="urn:microsoft.com/office/officeart/2005/8/layout/process4"/>
    <dgm:cxn modelId="{EFE7B36A-3719-4545-AC63-7B50C96AB430}" type="presParOf" srcId="{0D1A281D-EB57-4801-8689-5FA2C59F31B8}" destId="{FA040C5C-0EE3-4B52-A8FE-7436F3DF50E4}" srcOrd="1" destOrd="0" presId="urn:microsoft.com/office/officeart/2005/8/layout/process4"/>
    <dgm:cxn modelId="{4E3855CD-DBFF-47EA-9970-1BD24E6C98EF}" type="presParOf" srcId="{0D1A281D-EB57-4801-8689-5FA2C59F31B8}" destId="{D8945DD7-8125-4F7E-A6DA-933F685D91E0}" srcOrd="2" destOrd="0" presId="urn:microsoft.com/office/officeart/2005/8/layout/process4"/>
    <dgm:cxn modelId="{BD90AC46-4058-4977-B860-D085227D8C10}" type="presParOf" srcId="{D8945DD7-8125-4F7E-A6DA-933F685D91E0}" destId="{FA679F5F-5FFA-42D8-8FB2-0D63C3888655}" srcOrd="0" destOrd="0" presId="urn:microsoft.com/office/officeart/2005/8/layout/process4"/>
    <dgm:cxn modelId="{59D633B2-5F2C-48D7-9ED5-4F658FBD3EB6}" type="presParOf" srcId="{D8945DD7-8125-4F7E-A6DA-933F685D91E0}" destId="{97F7613B-5135-40BA-92BB-324C0C653845}" srcOrd="1" destOrd="0" presId="urn:microsoft.com/office/officeart/2005/8/layout/process4"/>
    <dgm:cxn modelId="{3AC1E369-0B4C-4BEC-A5E2-ABAE5C4BBE3D}" type="presParOf" srcId="{D8945DD7-8125-4F7E-A6DA-933F685D91E0}" destId="{422BF729-51C5-4931-8B59-7E0712BDB324}" srcOrd="2" destOrd="0" presId="urn:microsoft.com/office/officeart/2005/8/layout/process4"/>
    <dgm:cxn modelId="{D20CE374-BF84-4C89-8212-C98DECEE94D2}" type="presParOf" srcId="{422BF729-51C5-4931-8B59-7E0712BDB324}" destId="{9E073581-B45A-42C5-95B1-7DA5A130A3C4}" srcOrd="0" destOrd="0" presId="urn:microsoft.com/office/officeart/2005/8/layout/process4"/>
    <dgm:cxn modelId="{9803DF1F-D996-4FD8-82FA-9702DD1A0317}" type="presParOf" srcId="{422BF729-51C5-4931-8B59-7E0712BDB324}" destId="{E9FD47A5-2BAD-41E2-BD7E-61EED834696F}" srcOrd="1" destOrd="0" presId="urn:microsoft.com/office/officeart/2005/8/layout/process4"/>
    <dgm:cxn modelId="{305CB0A6-DA6A-4D17-B27D-B2FFD863191B}" type="presParOf" srcId="{0D1A281D-EB57-4801-8689-5FA2C59F31B8}" destId="{215809AF-8C45-4514-AC48-6F194757B1AF}" srcOrd="3" destOrd="0" presId="urn:microsoft.com/office/officeart/2005/8/layout/process4"/>
    <dgm:cxn modelId="{2A97D08D-8273-4BE6-8F63-D8BC4D7DB231}" type="presParOf" srcId="{0D1A281D-EB57-4801-8689-5FA2C59F31B8}" destId="{C7A3CF75-9773-41D3-8EC6-D9A2DFB8D9DD}" srcOrd="4" destOrd="0" presId="urn:microsoft.com/office/officeart/2005/8/layout/process4"/>
    <dgm:cxn modelId="{EAD30C38-D90C-408F-A352-0BF99F38FEDC}" type="presParOf" srcId="{C7A3CF75-9773-41D3-8EC6-D9A2DFB8D9DD}" destId="{0D584738-3695-4AC7-9368-62890C402E75}" srcOrd="0" destOrd="0" presId="urn:microsoft.com/office/officeart/2005/8/layout/process4"/>
    <dgm:cxn modelId="{6B817B7C-CCF1-4AF6-BF78-F1CE3EBE4553}" type="presParOf" srcId="{C7A3CF75-9773-41D3-8EC6-D9A2DFB8D9DD}" destId="{0E087DF0-510F-4247-A374-781CA3FF663E}" srcOrd="1" destOrd="0" presId="urn:microsoft.com/office/officeart/2005/8/layout/process4"/>
    <dgm:cxn modelId="{52C31720-D192-486E-AC03-79E0BA1CCE24}" type="presParOf" srcId="{C7A3CF75-9773-41D3-8EC6-D9A2DFB8D9DD}" destId="{261060DC-899A-4EA5-8F9B-F4397EC2A4D8}" srcOrd="2" destOrd="0" presId="urn:microsoft.com/office/officeart/2005/8/layout/process4"/>
    <dgm:cxn modelId="{46534EE7-29E0-438D-AC32-F9A692E3C7E9}" type="presParOf" srcId="{261060DC-899A-4EA5-8F9B-F4397EC2A4D8}" destId="{38FAF438-3500-4879-9575-FB9102E739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6BF87A-2302-49B0-A746-D9EA0C15AC8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E6B70-33A7-4E9C-9479-68A619EB0900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93B61E9B-F9C0-47AA-B3DC-E6BA12C57353}" type="parTrans" cxnId="{A3747191-4797-47E4-A03D-9D35201D593E}">
      <dgm:prSet/>
      <dgm:spPr/>
      <dgm:t>
        <a:bodyPr/>
        <a:lstStyle/>
        <a:p>
          <a:endParaRPr lang="en-US"/>
        </a:p>
      </dgm:t>
    </dgm:pt>
    <dgm:pt modelId="{686038AF-88F5-48FE-9521-CFF29495433D}" type="sibTrans" cxnId="{A3747191-4797-47E4-A03D-9D35201D593E}">
      <dgm:prSet/>
      <dgm:spPr/>
      <dgm:t>
        <a:bodyPr/>
        <a:lstStyle/>
        <a:p>
          <a:r>
            <a:rPr lang="en-US" dirty="0" smtClean="0"/>
            <a:t>Logistics regression</a:t>
          </a:r>
          <a:endParaRPr lang="en-US" dirty="0"/>
        </a:p>
      </dgm:t>
    </dgm:pt>
    <dgm:pt modelId="{35FFD78A-D675-442F-B2E5-CEEB4895BB6D}">
      <dgm:prSet phldrT="[Text]"/>
      <dgm:spPr/>
      <dgm:t>
        <a:bodyPr/>
        <a:lstStyle/>
        <a:p>
          <a:r>
            <a:rPr lang="en-US" dirty="0" smtClean="0"/>
            <a:t>Decision Trees</a:t>
          </a:r>
          <a:endParaRPr lang="en-US" dirty="0"/>
        </a:p>
      </dgm:t>
    </dgm:pt>
    <dgm:pt modelId="{1D21F783-8CEB-4525-ADB7-D5081B99F49E}" type="parTrans" cxnId="{A61708CC-9E76-4C8F-8BAC-2C422BC6C97E}">
      <dgm:prSet/>
      <dgm:spPr/>
      <dgm:t>
        <a:bodyPr/>
        <a:lstStyle/>
        <a:p>
          <a:endParaRPr lang="en-US"/>
        </a:p>
      </dgm:t>
    </dgm:pt>
    <dgm:pt modelId="{33B84C8D-A2BF-4CFF-BA23-BEBCFEA39A4E}" type="sibTrans" cxnId="{A61708CC-9E76-4C8F-8BAC-2C422BC6C97E}">
      <dgm:prSet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77D654E0-84CD-4EBB-8DCE-E956FF2691AB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341335C6-979B-49D4-AD4E-FB4612266B56}" type="parTrans" cxnId="{105BA327-0D84-4A7C-8F9D-FD7A17CE2483}">
      <dgm:prSet/>
      <dgm:spPr/>
      <dgm:t>
        <a:bodyPr/>
        <a:lstStyle/>
        <a:p>
          <a:endParaRPr lang="en-US"/>
        </a:p>
      </dgm:t>
    </dgm:pt>
    <dgm:pt modelId="{8ACB7CEB-7CEB-4CD6-9CE4-89FDED624555}" type="sibTrans" cxnId="{105BA327-0D84-4A7C-8F9D-FD7A17CE2483}">
      <dgm:prSet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F6D3D325-ADE1-4837-8289-8BCA3F9EAE97}" type="pres">
      <dgm:prSet presAssocID="{7C6BF87A-2302-49B0-A746-D9EA0C15AC86}" presName="Name0" presStyleCnt="0">
        <dgm:presLayoutVars>
          <dgm:chMax/>
          <dgm:chPref/>
          <dgm:dir/>
          <dgm:animLvl val="lvl"/>
        </dgm:presLayoutVars>
      </dgm:prSet>
      <dgm:spPr/>
    </dgm:pt>
    <dgm:pt modelId="{85B53D23-9D6D-4B92-855B-088588111853}" type="pres">
      <dgm:prSet presAssocID="{D5BE6B70-33A7-4E9C-9479-68A619EB0900}" presName="composite" presStyleCnt="0"/>
      <dgm:spPr/>
    </dgm:pt>
    <dgm:pt modelId="{CFFC984B-A70F-45E2-9005-EE1F08063591}" type="pres">
      <dgm:prSet presAssocID="{D5BE6B70-33A7-4E9C-9479-68A619EB09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A801-B493-441F-ACF9-FBD9DF452A7D}" type="pres">
      <dgm:prSet presAssocID="{D5BE6B70-33A7-4E9C-9479-68A619EB09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548AB-25E0-409A-8462-E913337B5096}" type="pres">
      <dgm:prSet presAssocID="{D5BE6B70-33A7-4E9C-9479-68A619EB0900}" presName="BalanceSpacing" presStyleCnt="0"/>
      <dgm:spPr/>
    </dgm:pt>
    <dgm:pt modelId="{1EA738E1-CBF3-40A8-B1E0-A917385D0FAC}" type="pres">
      <dgm:prSet presAssocID="{D5BE6B70-33A7-4E9C-9479-68A619EB0900}" presName="BalanceSpacing1" presStyleCnt="0"/>
      <dgm:spPr/>
    </dgm:pt>
    <dgm:pt modelId="{2617B0F9-E1A3-40A9-98DE-1B20784B8DC4}" type="pres">
      <dgm:prSet presAssocID="{686038AF-88F5-48FE-9521-CFF29495433D}" presName="Accent1Text" presStyleLbl="node1" presStyleIdx="1" presStyleCnt="6"/>
      <dgm:spPr/>
      <dgm:t>
        <a:bodyPr/>
        <a:lstStyle/>
        <a:p>
          <a:endParaRPr lang="en-US"/>
        </a:p>
      </dgm:t>
    </dgm:pt>
    <dgm:pt modelId="{59B5F92A-2A75-4EF2-9E62-D43F04955F0F}" type="pres">
      <dgm:prSet presAssocID="{686038AF-88F5-48FE-9521-CFF29495433D}" presName="spaceBetweenRectangles" presStyleCnt="0"/>
      <dgm:spPr/>
    </dgm:pt>
    <dgm:pt modelId="{475963C2-C60D-437A-8F8E-11243D5B873B}" type="pres">
      <dgm:prSet presAssocID="{35FFD78A-D675-442F-B2E5-CEEB4895BB6D}" presName="composite" presStyleCnt="0"/>
      <dgm:spPr/>
    </dgm:pt>
    <dgm:pt modelId="{C935B92D-65E5-4D34-9DCE-7ED0ACDE24E4}" type="pres">
      <dgm:prSet presAssocID="{35FFD78A-D675-442F-B2E5-CEEB4895BB6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B1AF8-B17D-499C-9124-C404B3325D31}" type="pres">
      <dgm:prSet presAssocID="{35FFD78A-D675-442F-B2E5-CEEB4895BB6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F5FD6-0D3C-4CD4-A111-684CAC7A1170}" type="pres">
      <dgm:prSet presAssocID="{35FFD78A-D675-442F-B2E5-CEEB4895BB6D}" presName="BalanceSpacing" presStyleCnt="0"/>
      <dgm:spPr/>
    </dgm:pt>
    <dgm:pt modelId="{EC4A28FA-2010-4851-A6D1-F32181CA0D57}" type="pres">
      <dgm:prSet presAssocID="{35FFD78A-D675-442F-B2E5-CEEB4895BB6D}" presName="BalanceSpacing1" presStyleCnt="0"/>
      <dgm:spPr/>
    </dgm:pt>
    <dgm:pt modelId="{073D145E-3181-4C56-9394-2D16E820AB17}" type="pres">
      <dgm:prSet presAssocID="{33B84C8D-A2BF-4CFF-BA23-BEBCFEA39A4E}" presName="Accent1Text" presStyleLbl="node1" presStyleIdx="3" presStyleCnt="6"/>
      <dgm:spPr/>
    </dgm:pt>
    <dgm:pt modelId="{C0361781-B084-4475-80DD-C4784289E9A5}" type="pres">
      <dgm:prSet presAssocID="{33B84C8D-A2BF-4CFF-BA23-BEBCFEA39A4E}" presName="spaceBetweenRectangles" presStyleCnt="0"/>
      <dgm:spPr/>
    </dgm:pt>
    <dgm:pt modelId="{ADBC8B36-3A55-414F-9CDE-A7EADFBF09BA}" type="pres">
      <dgm:prSet presAssocID="{77D654E0-84CD-4EBB-8DCE-E956FF2691AB}" presName="composite" presStyleCnt="0"/>
      <dgm:spPr/>
    </dgm:pt>
    <dgm:pt modelId="{445671ED-492A-403D-B960-8ABA016C5C20}" type="pres">
      <dgm:prSet presAssocID="{77D654E0-84CD-4EBB-8DCE-E956FF2691A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6D3D9E3-16B9-41BE-B8BE-D2B4AAA569D1}" type="pres">
      <dgm:prSet presAssocID="{77D654E0-84CD-4EBB-8DCE-E956FF2691A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5E8E8-F707-4C57-A842-F021A1408574}" type="pres">
      <dgm:prSet presAssocID="{77D654E0-84CD-4EBB-8DCE-E956FF2691AB}" presName="BalanceSpacing" presStyleCnt="0"/>
      <dgm:spPr/>
    </dgm:pt>
    <dgm:pt modelId="{F6E94776-D67B-48B9-BD5E-161B43F283A3}" type="pres">
      <dgm:prSet presAssocID="{77D654E0-84CD-4EBB-8DCE-E956FF2691AB}" presName="BalanceSpacing1" presStyleCnt="0"/>
      <dgm:spPr/>
    </dgm:pt>
    <dgm:pt modelId="{B96AF7C2-10C6-4E2C-B130-3E5491567BD5}" type="pres">
      <dgm:prSet presAssocID="{8ACB7CEB-7CEB-4CD6-9CE4-89FDED62455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2ED311F6-D138-4ECE-9DD7-FB0679E3414A}" type="presOf" srcId="{77D654E0-84CD-4EBB-8DCE-E956FF2691AB}" destId="{445671ED-492A-403D-B960-8ABA016C5C20}" srcOrd="0" destOrd="0" presId="urn:microsoft.com/office/officeart/2008/layout/AlternatingHexagons"/>
    <dgm:cxn modelId="{7D004677-9195-4023-8C68-AD4A22D41801}" type="presOf" srcId="{35FFD78A-D675-442F-B2E5-CEEB4895BB6D}" destId="{C935B92D-65E5-4D34-9DCE-7ED0ACDE24E4}" srcOrd="0" destOrd="0" presId="urn:microsoft.com/office/officeart/2008/layout/AlternatingHexagons"/>
    <dgm:cxn modelId="{6F6D10CB-EB94-4DDB-9530-6D5B14A71ABB}" type="presOf" srcId="{7C6BF87A-2302-49B0-A746-D9EA0C15AC86}" destId="{F6D3D325-ADE1-4837-8289-8BCA3F9EAE97}" srcOrd="0" destOrd="0" presId="urn:microsoft.com/office/officeart/2008/layout/AlternatingHexagons"/>
    <dgm:cxn modelId="{A3747191-4797-47E4-A03D-9D35201D593E}" srcId="{7C6BF87A-2302-49B0-A746-D9EA0C15AC86}" destId="{D5BE6B70-33A7-4E9C-9479-68A619EB0900}" srcOrd="0" destOrd="0" parTransId="{93B61E9B-F9C0-47AA-B3DC-E6BA12C57353}" sibTransId="{686038AF-88F5-48FE-9521-CFF29495433D}"/>
    <dgm:cxn modelId="{66061AB6-D08A-46FC-997D-43CCDFA5653A}" type="presOf" srcId="{686038AF-88F5-48FE-9521-CFF29495433D}" destId="{2617B0F9-E1A3-40A9-98DE-1B20784B8DC4}" srcOrd="0" destOrd="0" presId="urn:microsoft.com/office/officeart/2008/layout/AlternatingHexagons"/>
    <dgm:cxn modelId="{A61708CC-9E76-4C8F-8BAC-2C422BC6C97E}" srcId="{7C6BF87A-2302-49B0-A746-D9EA0C15AC86}" destId="{35FFD78A-D675-442F-B2E5-CEEB4895BB6D}" srcOrd="1" destOrd="0" parTransId="{1D21F783-8CEB-4525-ADB7-D5081B99F49E}" sibTransId="{33B84C8D-A2BF-4CFF-BA23-BEBCFEA39A4E}"/>
    <dgm:cxn modelId="{025060DC-5B14-45B8-B0BF-D6E5B79F464D}" type="presOf" srcId="{8ACB7CEB-7CEB-4CD6-9CE4-89FDED624555}" destId="{B96AF7C2-10C6-4E2C-B130-3E5491567BD5}" srcOrd="0" destOrd="0" presId="urn:microsoft.com/office/officeart/2008/layout/AlternatingHexagons"/>
    <dgm:cxn modelId="{5C39543E-1F48-40B4-887F-3A3758B7FB00}" type="presOf" srcId="{33B84C8D-A2BF-4CFF-BA23-BEBCFEA39A4E}" destId="{073D145E-3181-4C56-9394-2D16E820AB17}" srcOrd="0" destOrd="0" presId="urn:microsoft.com/office/officeart/2008/layout/AlternatingHexagons"/>
    <dgm:cxn modelId="{105BA327-0D84-4A7C-8F9D-FD7A17CE2483}" srcId="{7C6BF87A-2302-49B0-A746-D9EA0C15AC86}" destId="{77D654E0-84CD-4EBB-8DCE-E956FF2691AB}" srcOrd="2" destOrd="0" parTransId="{341335C6-979B-49D4-AD4E-FB4612266B56}" sibTransId="{8ACB7CEB-7CEB-4CD6-9CE4-89FDED624555}"/>
    <dgm:cxn modelId="{12C27BA7-BFAE-425C-BCFA-ACCA2E164B2C}" type="presOf" srcId="{D5BE6B70-33A7-4E9C-9479-68A619EB0900}" destId="{CFFC984B-A70F-45E2-9005-EE1F08063591}" srcOrd="0" destOrd="0" presId="urn:microsoft.com/office/officeart/2008/layout/AlternatingHexagons"/>
    <dgm:cxn modelId="{2A3A860E-FB4B-4915-B633-E7294612BDF6}" type="presParOf" srcId="{F6D3D325-ADE1-4837-8289-8BCA3F9EAE97}" destId="{85B53D23-9D6D-4B92-855B-088588111853}" srcOrd="0" destOrd="0" presId="urn:microsoft.com/office/officeart/2008/layout/AlternatingHexagons"/>
    <dgm:cxn modelId="{29FF2B46-FEA5-43C3-8104-524973277D3B}" type="presParOf" srcId="{85B53D23-9D6D-4B92-855B-088588111853}" destId="{CFFC984B-A70F-45E2-9005-EE1F08063591}" srcOrd="0" destOrd="0" presId="urn:microsoft.com/office/officeart/2008/layout/AlternatingHexagons"/>
    <dgm:cxn modelId="{5F24D12E-455F-4E24-B532-D74D06B7DDC6}" type="presParOf" srcId="{85B53D23-9D6D-4B92-855B-088588111853}" destId="{FCBCA801-B493-441F-ACF9-FBD9DF452A7D}" srcOrd="1" destOrd="0" presId="urn:microsoft.com/office/officeart/2008/layout/AlternatingHexagons"/>
    <dgm:cxn modelId="{2E8B658A-F179-4DE1-A05D-9BC2F30F77DC}" type="presParOf" srcId="{85B53D23-9D6D-4B92-855B-088588111853}" destId="{E99548AB-25E0-409A-8462-E913337B5096}" srcOrd="2" destOrd="0" presId="urn:microsoft.com/office/officeart/2008/layout/AlternatingHexagons"/>
    <dgm:cxn modelId="{D3125DF9-7A40-4A4F-A46A-95E3E7524F66}" type="presParOf" srcId="{85B53D23-9D6D-4B92-855B-088588111853}" destId="{1EA738E1-CBF3-40A8-B1E0-A917385D0FAC}" srcOrd="3" destOrd="0" presId="urn:microsoft.com/office/officeart/2008/layout/AlternatingHexagons"/>
    <dgm:cxn modelId="{DAE4E6A5-3371-4230-80C7-4BDCC7737D94}" type="presParOf" srcId="{85B53D23-9D6D-4B92-855B-088588111853}" destId="{2617B0F9-E1A3-40A9-98DE-1B20784B8DC4}" srcOrd="4" destOrd="0" presId="urn:microsoft.com/office/officeart/2008/layout/AlternatingHexagons"/>
    <dgm:cxn modelId="{E5CB316D-BBE4-495B-8EF0-80B17AB489E2}" type="presParOf" srcId="{F6D3D325-ADE1-4837-8289-8BCA3F9EAE97}" destId="{59B5F92A-2A75-4EF2-9E62-D43F04955F0F}" srcOrd="1" destOrd="0" presId="urn:microsoft.com/office/officeart/2008/layout/AlternatingHexagons"/>
    <dgm:cxn modelId="{308EE1B6-7CB1-4049-84D0-18E20D2D417B}" type="presParOf" srcId="{F6D3D325-ADE1-4837-8289-8BCA3F9EAE97}" destId="{475963C2-C60D-437A-8F8E-11243D5B873B}" srcOrd="2" destOrd="0" presId="urn:microsoft.com/office/officeart/2008/layout/AlternatingHexagons"/>
    <dgm:cxn modelId="{75F1C06F-F7CB-4432-91B2-F206A17A605F}" type="presParOf" srcId="{475963C2-C60D-437A-8F8E-11243D5B873B}" destId="{C935B92D-65E5-4D34-9DCE-7ED0ACDE24E4}" srcOrd="0" destOrd="0" presId="urn:microsoft.com/office/officeart/2008/layout/AlternatingHexagons"/>
    <dgm:cxn modelId="{4060ADC0-2E82-4B94-8A83-3E606463AABC}" type="presParOf" srcId="{475963C2-C60D-437A-8F8E-11243D5B873B}" destId="{68FB1AF8-B17D-499C-9124-C404B3325D31}" srcOrd="1" destOrd="0" presId="urn:microsoft.com/office/officeart/2008/layout/AlternatingHexagons"/>
    <dgm:cxn modelId="{7C2364FA-CF2B-4585-B18C-01AE3CF4F8B1}" type="presParOf" srcId="{475963C2-C60D-437A-8F8E-11243D5B873B}" destId="{276F5FD6-0D3C-4CD4-A111-684CAC7A1170}" srcOrd="2" destOrd="0" presId="urn:microsoft.com/office/officeart/2008/layout/AlternatingHexagons"/>
    <dgm:cxn modelId="{9B4D8A26-B13F-43F1-9428-95C297064758}" type="presParOf" srcId="{475963C2-C60D-437A-8F8E-11243D5B873B}" destId="{EC4A28FA-2010-4851-A6D1-F32181CA0D57}" srcOrd="3" destOrd="0" presId="urn:microsoft.com/office/officeart/2008/layout/AlternatingHexagons"/>
    <dgm:cxn modelId="{8D822225-546F-480F-94CD-C6F2D88D4575}" type="presParOf" srcId="{475963C2-C60D-437A-8F8E-11243D5B873B}" destId="{073D145E-3181-4C56-9394-2D16E820AB17}" srcOrd="4" destOrd="0" presId="urn:microsoft.com/office/officeart/2008/layout/AlternatingHexagons"/>
    <dgm:cxn modelId="{A468702A-5D4F-433C-BE5A-E49BE81C850C}" type="presParOf" srcId="{F6D3D325-ADE1-4837-8289-8BCA3F9EAE97}" destId="{C0361781-B084-4475-80DD-C4784289E9A5}" srcOrd="3" destOrd="0" presId="urn:microsoft.com/office/officeart/2008/layout/AlternatingHexagons"/>
    <dgm:cxn modelId="{616E8D48-0274-4B7D-BB1A-D0089F0DE003}" type="presParOf" srcId="{F6D3D325-ADE1-4837-8289-8BCA3F9EAE97}" destId="{ADBC8B36-3A55-414F-9CDE-A7EADFBF09BA}" srcOrd="4" destOrd="0" presId="urn:microsoft.com/office/officeart/2008/layout/AlternatingHexagons"/>
    <dgm:cxn modelId="{05FD0BDB-3008-4B55-9B5F-9235CAE85920}" type="presParOf" srcId="{ADBC8B36-3A55-414F-9CDE-A7EADFBF09BA}" destId="{445671ED-492A-403D-B960-8ABA016C5C20}" srcOrd="0" destOrd="0" presId="urn:microsoft.com/office/officeart/2008/layout/AlternatingHexagons"/>
    <dgm:cxn modelId="{5ADFC9A8-AD35-4A0B-A91D-DC2DBC0B8ED1}" type="presParOf" srcId="{ADBC8B36-3A55-414F-9CDE-A7EADFBF09BA}" destId="{66D3D9E3-16B9-41BE-B8BE-D2B4AAA569D1}" srcOrd="1" destOrd="0" presId="urn:microsoft.com/office/officeart/2008/layout/AlternatingHexagons"/>
    <dgm:cxn modelId="{F082CFAE-A92F-45ED-951D-38893B4654DB}" type="presParOf" srcId="{ADBC8B36-3A55-414F-9CDE-A7EADFBF09BA}" destId="{7D35E8E8-F707-4C57-A842-F021A1408574}" srcOrd="2" destOrd="0" presId="urn:microsoft.com/office/officeart/2008/layout/AlternatingHexagons"/>
    <dgm:cxn modelId="{2D9AF1EA-D5E3-4542-8E34-F5262963F25C}" type="presParOf" srcId="{ADBC8B36-3A55-414F-9CDE-A7EADFBF09BA}" destId="{F6E94776-D67B-48B9-BD5E-161B43F283A3}" srcOrd="3" destOrd="0" presId="urn:microsoft.com/office/officeart/2008/layout/AlternatingHexagons"/>
    <dgm:cxn modelId="{4CC5D8E3-E081-49A5-8514-B3DFE8AF3929}" type="presParOf" srcId="{ADBC8B36-3A55-414F-9CDE-A7EADFBF09BA}" destId="{B96AF7C2-10C6-4E2C-B130-3E5491567B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A2182A-608C-4A4E-BB04-F792DFED631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A1585-AEEA-4F7F-8D97-224FFB191A19}">
      <dgm:prSet phldrT="[Text]"/>
      <dgm:spPr/>
      <dgm:t>
        <a:bodyPr/>
        <a:lstStyle/>
        <a:p>
          <a:r>
            <a:rPr lang="en-US" dirty="0" smtClean="0"/>
            <a:t>Model Testing and Evaluation</a:t>
          </a:r>
          <a:endParaRPr lang="en-US" dirty="0"/>
        </a:p>
      </dgm:t>
    </dgm:pt>
    <dgm:pt modelId="{7D104564-3949-4C4E-AC60-9E9DBC72B6A3}" type="parTrans" cxnId="{42162C23-B610-44A7-8FA8-38918B95CA4B}">
      <dgm:prSet/>
      <dgm:spPr/>
      <dgm:t>
        <a:bodyPr/>
        <a:lstStyle/>
        <a:p>
          <a:endParaRPr lang="en-US"/>
        </a:p>
      </dgm:t>
    </dgm:pt>
    <dgm:pt modelId="{03D73693-EAA6-4610-8685-AA923FD1AEF8}" type="sibTrans" cxnId="{42162C23-B610-44A7-8FA8-38918B95CA4B}">
      <dgm:prSet/>
      <dgm:spPr/>
      <dgm:t>
        <a:bodyPr/>
        <a:lstStyle/>
        <a:p>
          <a:endParaRPr lang="en-US"/>
        </a:p>
      </dgm:t>
    </dgm:pt>
    <dgm:pt modelId="{4AD24518-329A-4A3D-91F2-FA87642E6B05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9B0B7C66-37C8-44BC-9C6F-AA29F60D77A1}" type="parTrans" cxnId="{84FF0A2A-573A-4021-BB90-B1898DC87FA7}">
      <dgm:prSet/>
      <dgm:spPr/>
      <dgm:t>
        <a:bodyPr/>
        <a:lstStyle/>
        <a:p>
          <a:endParaRPr lang="en-US"/>
        </a:p>
      </dgm:t>
    </dgm:pt>
    <dgm:pt modelId="{8D7D6056-C658-412A-8CF1-6D4BDB4014CE}" type="sibTrans" cxnId="{84FF0A2A-573A-4021-BB90-B1898DC87FA7}">
      <dgm:prSet/>
      <dgm:spPr/>
      <dgm:t>
        <a:bodyPr/>
        <a:lstStyle/>
        <a:p>
          <a:endParaRPr lang="en-US"/>
        </a:p>
      </dgm:t>
    </dgm:pt>
    <dgm:pt modelId="{52C3CA22-9CD8-448B-9926-79451B711F2E}">
      <dgm:prSet phldrT="[Text]"/>
      <dgm:spPr/>
      <dgm:t>
        <a:bodyPr/>
        <a:lstStyle/>
        <a:p>
          <a:r>
            <a:rPr lang="en-US" dirty="0" smtClean="0"/>
            <a:t>Model Monitoring &amp; Maintenance</a:t>
          </a:r>
          <a:endParaRPr lang="en-US" dirty="0"/>
        </a:p>
      </dgm:t>
    </dgm:pt>
    <dgm:pt modelId="{1E0F58C5-E761-43BC-8901-04A91448E509}" type="parTrans" cxnId="{C659BC8A-3D5D-45B3-A773-A4648CB0B89A}">
      <dgm:prSet/>
      <dgm:spPr/>
      <dgm:t>
        <a:bodyPr/>
        <a:lstStyle/>
        <a:p>
          <a:endParaRPr lang="en-US"/>
        </a:p>
      </dgm:t>
    </dgm:pt>
    <dgm:pt modelId="{325E31CC-5AA8-454F-8708-37B0EC9E04AD}" type="sibTrans" cxnId="{C659BC8A-3D5D-45B3-A773-A4648CB0B89A}">
      <dgm:prSet/>
      <dgm:spPr/>
      <dgm:t>
        <a:bodyPr/>
        <a:lstStyle/>
        <a:p>
          <a:endParaRPr lang="en-US"/>
        </a:p>
      </dgm:t>
    </dgm:pt>
    <dgm:pt modelId="{432614AC-AC20-4820-92F6-76858773FB8C}" type="pres">
      <dgm:prSet presAssocID="{FBA2182A-608C-4A4E-BB04-F792DFED6319}" presName="linear" presStyleCnt="0">
        <dgm:presLayoutVars>
          <dgm:dir/>
          <dgm:animLvl val="lvl"/>
          <dgm:resizeHandles val="exact"/>
        </dgm:presLayoutVars>
      </dgm:prSet>
      <dgm:spPr/>
    </dgm:pt>
    <dgm:pt modelId="{432094B5-874D-42D5-B461-BDCD8568355D}" type="pres">
      <dgm:prSet presAssocID="{FD2A1585-AEEA-4F7F-8D97-224FFB191A19}" presName="parentLin" presStyleCnt="0"/>
      <dgm:spPr/>
    </dgm:pt>
    <dgm:pt modelId="{5125441A-6042-4D82-882A-E8342A64A094}" type="pres">
      <dgm:prSet presAssocID="{FD2A1585-AEEA-4F7F-8D97-224FFB191A19}" presName="parentLeftMargin" presStyleLbl="node1" presStyleIdx="0" presStyleCnt="3"/>
      <dgm:spPr/>
    </dgm:pt>
    <dgm:pt modelId="{1775588A-1B55-4F52-B76F-FB1D8D883CEA}" type="pres">
      <dgm:prSet presAssocID="{FD2A1585-AEEA-4F7F-8D97-224FFB191A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A5F019-C649-4C5D-A70F-1095252C2170}" type="pres">
      <dgm:prSet presAssocID="{FD2A1585-AEEA-4F7F-8D97-224FFB191A19}" presName="negativeSpace" presStyleCnt="0"/>
      <dgm:spPr/>
    </dgm:pt>
    <dgm:pt modelId="{251B8353-1388-4767-9690-7BBC27856A58}" type="pres">
      <dgm:prSet presAssocID="{FD2A1585-AEEA-4F7F-8D97-224FFB191A19}" presName="childText" presStyleLbl="conFgAcc1" presStyleIdx="0" presStyleCnt="3">
        <dgm:presLayoutVars>
          <dgm:bulletEnabled val="1"/>
        </dgm:presLayoutVars>
      </dgm:prSet>
      <dgm:spPr/>
    </dgm:pt>
    <dgm:pt modelId="{07FD3CA9-335B-4EDE-A833-9F87B0366CA2}" type="pres">
      <dgm:prSet presAssocID="{03D73693-EAA6-4610-8685-AA923FD1AEF8}" presName="spaceBetweenRectangles" presStyleCnt="0"/>
      <dgm:spPr/>
    </dgm:pt>
    <dgm:pt modelId="{BC2E96F7-EFEE-4853-8732-170AAC6E0F0B}" type="pres">
      <dgm:prSet presAssocID="{4AD24518-329A-4A3D-91F2-FA87642E6B05}" presName="parentLin" presStyleCnt="0"/>
      <dgm:spPr/>
    </dgm:pt>
    <dgm:pt modelId="{975AA27B-5473-4C60-A731-1F94290222D5}" type="pres">
      <dgm:prSet presAssocID="{4AD24518-329A-4A3D-91F2-FA87642E6B05}" presName="parentLeftMargin" presStyleLbl="node1" presStyleIdx="0" presStyleCnt="3"/>
      <dgm:spPr/>
    </dgm:pt>
    <dgm:pt modelId="{C6125892-47AA-4843-9FD5-210E6AE6BD54}" type="pres">
      <dgm:prSet presAssocID="{4AD24518-329A-4A3D-91F2-FA87642E6B05}" presName="parentText" presStyleLbl="node1" presStyleIdx="1" presStyleCnt="3" custScaleX="60486">
        <dgm:presLayoutVars>
          <dgm:chMax val="0"/>
          <dgm:bulletEnabled val="1"/>
        </dgm:presLayoutVars>
      </dgm:prSet>
      <dgm:spPr/>
    </dgm:pt>
    <dgm:pt modelId="{A9800870-ADFB-4B22-B02D-75D55DBD123D}" type="pres">
      <dgm:prSet presAssocID="{4AD24518-329A-4A3D-91F2-FA87642E6B05}" presName="negativeSpace" presStyleCnt="0"/>
      <dgm:spPr/>
    </dgm:pt>
    <dgm:pt modelId="{97326A69-2AD7-428E-929D-B392A6FE0EF3}" type="pres">
      <dgm:prSet presAssocID="{4AD24518-329A-4A3D-91F2-FA87642E6B05}" presName="childText" presStyleLbl="conFgAcc1" presStyleIdx="1" presStyleCnt="3">
        <dgm:presLayoutVars>
          <dgm:bulletEnabled val="1"/>
        </dgm:presLayoutVars>
      </dgm:prSet>
      <dgm:spPr/>
    </dgm:pt>
    <dgm:pt modelId="{7C419FDA-9FB8-4B26-992F-D93747089179}" type="pres">
      <dgm:prSet presAssocID="{8D7D6056-C658-412A-8CF1-6D4BDB4014CE}" presName="spaceBetweenRectangles" presStyleCnt="0"/>
      <dgm:spPr/>
    </dgm:pt>
    <dgm:pt modelId="{B162B09C-E3F9-4735-AD44-53ED1BDA40EF}" type="pres">
      <dgm:prSet presAssocID="{52C3CA22-9CD8-448B-9926-79451B711F2E}" presName="parentLin" presStyleCnt="0"/>
      <dgm:spPr/>
    </dgm:pt>
    <dgm:pt modelId="{A3C048E8-28AC-468E-BA4F-9AEFEA922215}" type="pres">
      <dgm:prSet presAssocID="{52C3CA22-9CD8-448B-9926-79451B711F2E}" presName="parentLeftMargin" presStyleLbl="node1" presStyleIdx="1" presStyleCnt="3"/>
      <dgm:spPr/>
    </dgm:pt>
    <dgm:pt modelId="{E36A12D8-8E04-48BF-907B-2C4740C2EF92}" type="pres">
      <dgm:prSet presAssocID="{52C3CA22-9CD8-448B-9926-79451B711F2E}" presName="parentText" presStyleLbl="node1" presStyleIdx="2" presStyleCnt="3" custScaleX="125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85D7B-27FB-4C27-B045-1794E934996F}" type="pres">
      <dgm:prSet presAssocID="{52C3CA22-9CD8-448B-9926-79451B711F2E}" presName="negativeSpace" presStyleCnt="0"/>
      <dgm:spPr/>
    </dgm:pt>
    <dgm:pt modelId="{F49DEF78-FF89-41BA-A73D-F9B64BA62AB1}" type="pres">
      <dgm:prSet presAssocID="{52C3CA22-9CD8-448B-9926-79451B711F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A9DFC2-AAFC-4C58-8D59-DB0E4DAB07EB}" type="presOf" srcId="{52C3CA22-9CD8-448B-9926-79451B711F2E}" destId="{E36A12D8-8E04-48BF-907B-2C4740C2EF92}" srcOrd="1" destOrd="0" presId="urn:microsoft.com/office/officeart/2005/8/layout/list1"/>
    <dgm:cxn modelId="{7610213B-A0A4-4663-B18D-6B65DFC2531E}" type="presOf" srcId="{4AD24518-329A-4A3D-91F2-FA87642E6B05}" destId="{975AA27B-5473-4C60-A731-1F94290222D5}" srcOrd="0" destOrd="0" presId="urn:microsoft.com/office/officeart/2005/8/layout/list1"/>
    <dgm:cxn modelId="{42162C23-B610-44A7-8FA8-38918B95CA4B}" srcId="{FBA2182A-608C-4A4E-BB04-F792DFED6319}" destId="{FD2A1585-AEEA-4F7F-8D97-224FFB191A19}" srcOrd="0" destOrd="0" parTransId="{7D104564-3949-4C4E-AC60-9E9DBC72B6A3}" sibTransId="{03D73693-EAA6-4610-8685-AA923FD1AEF8}"/>
    <dgm:cxn modelId="{05C63FDB-E323-412F-A86D-8B748618CC7A}" type="presOf" srcId="{FD2A1585-AEEA-4F7F-8D97-224FFB191A19}" destId="{5125441A-6042-4D82-882A-E8342A64A094}" srcOrd="0" destOrd="0" presId="urn:microsoft.com/office/officeart/2005/8/layout/list1"/>
    <dgm:cxn modelId="{84FF0A2A-573A-4021-BB90-B1898DC87FA7}" srcId="{FBA2182A-608C-4A4E-BB04-F792DFED6319}" destId="{4AD24518-329A-4A3D-91F2-FA87642E6B05}" srcOrd="1" destOrd="0" parTransId="{9B0B7C66-37C8-44BC-9C6F-AA29F60D77A1}" sibTransId="{8D7D6056-C658-412A-8CF1-6D4BDB4014CE}"/>
    <dgm:cxn modelId="{1A8F98E8-37C2-4403-A2C4-238FABC03B37}" type="presOf" srcId="{4AD24518-329A-4A3D-91F2-FA87642E6B05}" destId="{C6125892-47AA-4843-9FD5-210E6AE6BD54}" srcOrd="1" destOrd="0" presId="urn:microsoft.com/office/officeart/2005/8/layout/list1"/>
    <dgm:cxn modelId="{5FC27D0D-50C9-4A38-B4FA-2513600DE590}" type="presOf" srcId="{52C3CA22-9CD8-448B-9926-79451B711F2E}" destId="{A3C048E8-28AC-468E-BA4F-9AEFEA922215}" srcOrd="0" destOrd="0" presId="urn:microsoft.com/office/officeart/2005/8/layout/list1"/>
    <dgm:cxn modelId="{6D983BCC-941C-467A-AE7D-489816F9BDB0}" type="presOf" srcId="{FBA2182A-608C-4A4E-BB04-F792DFED6319}" destId="{432614AC-AC20-4820-92F6-76858773FB8C}" srcOrd="0" destOrd="0" presId="urn:microsoft.com/office/officeart/2005/8/layout/list1"/>
    <dgm:cxn modelId="{C659BC8A-3D5D-45B3-A773-A4648CB0B89A}" srcId="{FBA2182A-608C-4A4E-BB04-F792DFED6319}" destId="{52C3CA22-9CD8-448B-9926-79451B711F2E}" srcOrd="2" destOrd="0" parTransId="{1E0F58C5-E761-43BC-8901-04A91448E509}" sibTransId="{325E31CC-5AA8-454F-8708-37B0EC9E04AD}"/>
    <dgm:cxn modelId="{8C6CFFFB-337D-4385-B4E4-1E7A8F7B0221}" type="presOf" srcId="{FD2A1585-AEEA-4F7F-8D97-224FFB191A19}" destId="{1775588A-1B55-4F52-B76F-FB1D8D883CEA}" srcOrd="1" destOrd="0" presId="urn:microsoft.com/office/officeart/2005/8/layout/list1"/>
    <dgm:cxn modelId="{2F1BBFC9-6EE4-427C-AEB8-D16742FDC15C}" type="presParOf" srcId="{432614AC-AC20-4820-92F6-76858773FB8C}" destId="{432094B5-874D-42D5-B461-BDCD8568355D}" srcOrd="0" destOrd="0" presId="urn:microsoft.com/office/officeart/2005/8/layout/list1"/>
    <dgm:cxn modelId="{CEB1AFCE-A056-45B2-B1D0-76EE55DAD7C2}" type="presParOf" srcId="{432094B5-874D-42D5-B461-BDCD8568355D}" destId="{5125441A-6042-4D82-882A-E8342A64A094}" srcOrd="0" destOrd="0" presId="urn:microsoft.com/office/officeart/2005/8/layout/list1"/>
    <dgm:cxn modelId="{A98AB333-DD10-4F15-8145-28F1D2730E08}" type="presParOf" srcId="{432094B5-874D-42D5-B461-BDCD8568355D}" destId="{1775588A-1B55-4F52-B76F-FB1D8D883CEA}" srcOrd="1" destOrd="0" presId="urn:microsoft.com/office/officeart/2005/8/layout/list1"/>
    <dgm:cxn modelId="{AD855EF3-720A-4ACA-A699-56FB6399A583}" type="presParOf" srcId="{432614AC-AC20-4820-92F6-76858773FB8C}" destId="{E1A5F019-C649-4C5D-A70F-1095252C2170}" srcOrd="1" destOrd="0" presId="urn:microsoft.com/office/officeart/2005/8/layout/list1"/>
    <dgm:cxn modelId="{4CD0CE7F-C4BF-4A47-900F-69E7065CAC0C}" type="presParOf" srcId="{432614AC-AC20-4820-92F6-76858773FB8C}" destId="{251B8353-1388-4767-9690-7BBC27856A58}" srcOrd="2" destOrd="0" presId="urn:microsoft.com/office/officeart/2005/8/layout/list1"/>
    <dgm:cxn modelId="{E23338B2-B603-4E24-BD5F-8BECDB12951D}" type="presParOf" srcId="{432614AC-AC20-4820-92F6-76858773FB8C}" destId="{07FD3CA9-335B-4EDE-A833-9F87B0366CA2}" srcOrd="3" destOrd="0" presId="urn:microsoft.com/office/officeart/2005/8/layout/list1"/>
    <dgm:cxn modelId="{DFF5EED0-C20F-483D-B13D-615C7C49FB27}" type="presParOf" srcId="{432614AC-AC20-4820-92F6-76858773FB8C}" destId="{BC2E96F7-EFEE-4853-8732-170AAC6E0F0B}" srcOrd="4" destOrd="0" presId="urn:microsoft.com/office/officeart/2005/8/layout/list1"/>
    <dgm:cxn modelId="{653D7923-2DB7-49FC-8196-8B15E4727269}" type="presParOf" srcId="{BC2E96F7-EFEE-4853-8732-170AAC6E0F0B}" destId="{975AA27B-5473-4C60-A731-1F94290222D5}" srcOrd="0" destOrd="0" presId="urn:microsoft.com/office/officeart/2005/8/layout/list1"/>
    <dgm:cxn modelId="{A2CC69B4-7B1F-45A0-B249-DCF7B5EA4162}" type="presParOf" srcId="{BC2E96F7-EFEE-4853-8732-170AAC6E0F0B}" destId="{C6125892-47AA-4843-9FD5-210E6AE6BD54}" srcOrd="1" destOrd="0" presId="urn:microsoft.com/office/officeart/2005/8/layout/list1"/>
    <dgm:cxn modelId="{30717D71-AB65-420B-9312-3D67D24C231F}" type="presParOf" srcId="{432614AC-AC20-4820-92F6-76858773FB8C}" destId="{A9800870-ADFB-4B22-B02D-75D55DBD123D}" srcOrd="5" destOrd="0" presId="urn:microsoft.com/office/officeart/2005/8/layout/list1"/>
    <dgm:cxn modelId="{86B315C5-5120-4190-A6B1-5D687CA90CE9}" type="presParOf" srcId="{432614AC-AC20-4820-92F6-76858773FB8C}" destId="{97326A69-2AD7-428E-929D-B392A6FE0EF3}" srcOrd="6" destOrd="0" presId="urn:microsoft.com/office/officeart/2005/8/layout/list1"/>
    <dgm:cxn modelId="{54AB8EA4-FB79-4F4F-A1EF-BAF3FC7E87A4}" type="presParOf" srcId="{432614AC-AC20-4820-92F6-76858773FB8C}" destId="{7C419FDA-9FB8-4B26-992F-D93747089179}" srcOrd="7" destOrd="0" presId="urn:microsoft.com/office/officeart/2005/8/layout/list1"/>
    <dgm:cxn modelId="{7C0ED18F-A9E3-4C1D-8D2D-8AD10541E8C7}" type="presParOf" srcId="{432614AC-AC20-4820-92F6-76858773FB8C}" destId="{B162B09C-E3F9-4735-AD44-53ED1BDA40EF}" srcOrd="8" destOrd="0" presId="urn:microsoft.com/office/officeart/2005/8/layout/list1"/>
    <dgm:cxn modelId="{BD356493-8693-40F5-8286-02E714296B67}" type="presParOf" srcId="{B162B09C-E3F9-4735-AD44-53ED1BDA40EF}" destId="{A3C048E8-28AC-468E-BA4F-9AEFEA922215}" srcOrd="0" destOrd="0" presId="urn:microsoft.com/office/officeart/2005/8/layout/list1"/>
    <dgm:cxn modelId="{61A440D0-9E1E-4109-9FBF-898CD5830C48}" type="presParOf" srcId="{B162B09C-E3F9-4735-AD44-53ED1BDA40EF}" destId="{E36A12D8-8E04-48BF-907B-2C4740C2EF92}" srcOrd="1" destOrd="0" presId="urn:microsoft.com/office/officeart/2005/8/layout/list1"/>
    <dgm:cxn modelId="{C8D20056-1B7B-4D86-9444-E04327A8D94F}" type="presParOf" srcId="{432614AC-AC20-4820-92F6-76858773FB8C}" destId="{9CD85D7B-27FB-4C27-B045-1794E934996F}" srcOrd="9" destOrd="0" presId="urn:microsoft.com/office/officeart/2005/8/layout/list1"/>
    <dgm:cxn modelId="{1F0BD0E0-3C5B-49FB-A41B-820912F74C98}" type="presParOf" srcId="{432614AC-AC20-4820-92F6-76858773FB8C}" destId="{F49DEF78-FF89-41BA-A73D-F9B64BA62A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24421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Definition</a:t>
          </a:r>
          <a:endParaRPr lang="en-US" sz="1800" kern="1200" dirty="0"/>
        </a:p>
      </dsp:txBody>
      <dsp:txXfrm>
        <a:off x="2024421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Selection &amp; Engineering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24421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Splitting</a:t>
          </a:r>
          <a:endParaRPr lang="en-US" sz="1800" kern="1200" dirty="0"/>
        </a:p>
      </dsp:txBody>
      <dsp:txXfrm>
        <a:off x="2024421" y="3047266"/>
        <a:ext cx="4534401" cy="66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24421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Definition</a:t>
          </a:r>
          <a:endParaRPr lang="en-US" sz="1800" kern="1200" dirty="0"/>
        </a:p>
      </dsp:txBody>
      <dsp:txXfrm>
        <a:off x="2024421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 and Preparation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24421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2024421" y="3047266"/>
        <a:ext cx="4534401" cy="663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04968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Model Selection and Training</a:t>
          </a:r>
          <a:endParaRPr lang="en-US" sz="1800" kern="1200" dirty="0"/>
        </a:p>
      </dsp:txBody>
      <dsp:txXfrm>
        <a:off x="2004968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Deployment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34125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Monitoring &amp; </a:t>
          </a:r>
          <a:r>
            <a:rPr lang="en-US" sz="1800" kern="1200" dirty="0" err="1" smtClean="0"/>
            <a:t>Maintanance</a:t>
          </a:r>
          <a:endParaRPr lang="en-US" sz="1800" kern="1200" dirty="0"/>
        </a:p>
      </dsp:txBody>
      <dsp:txXfrm>
        <a:off x="2034125" y="3047266"/>
        <a:ext cx="4534401" cy="663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04968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Model Selection and Training</a:t>
          </a:r>
          <a:endParaRPr lang="en-US" sz="1800" kern="1200" dirty="0"/>
        </a:p>
      </dsp:txBody>
      <dsp:txXfrm>
        <a:off x="2004968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72123" y="1772145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Validation and Tuning</a:t>
          </a:r>
          <a:endParaRPr lang="en-US" sz="1800" kern="1200" dirty="0"/>
        </a:p>
      </dsp:txBody>
      <dsp:txXfrm>
        <a:off x="2072123" y="1772145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34125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r>
            <a:rPr lang="en-US" sz="1800" kern="1200" baseline="0" dirty="0" smtClean="0"/>
            <a:t> Testing &amp; Evaluation</a:t>
          </a:r>
          <a:endParaRPr lang="en-US" sz="1800" kern="1200" dirty="0"/>
        </a:p>
      </dsp:txBody>
      <dsp:txXfrm>
        <a:off x="2034125" y="3047266"/>
        <a:ext cx="4534401" cy="663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DA3EE-7851-4FB1-A3D5-1F5614F00759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Classification</a:t>
          </a:r>
          <a:endParaRPr lang="en-US" sz="2100" b="1" kern="1200" dirty="0"/>
        </a:p>
      </dsp:txBody>
      <dsp:txXfrm>
        <a:off x="4380179" y="1205653"/>
        <a:ext cx="1544320" cy="1517226"/>
      </dsp:txXfrm>
    </dsp:sp>
    <dsp:sp modelId="{444DBB49-F0BD-450B-9CC5-DDE5BE6E2984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Clustering</a:t>
          </a:r>
          <a:endParaRPr lang="en-US" sz="2600" kern="1200" dirty="0"/>
        </a:p>
      </dsp:txBody>
      <dsp:txXfrm>
        <a:off x="2917139" y="3373120"/>
        <a:ext cx="2059093" cy="1408853"/>
      </dsp:txXfrm>
    </dsp:sp>
    <dsp:sp modelId="{4B5328BE-7BB8-4585-9BEC-54128F8EFAE8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</a:t>
          </a:r>
          <a:endParaRPr 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FE166-A017-4AB8-AD9C-396D0AE6DA0A}">
      <dsp:nvSpPr>
        <dsp:cNvPr id="0" name=""/>
        <dsp:cNvSpPr/>
      </dsp:nvSpPr>
      <dsp:spPr>
        <a:xfrm>
          <a:off x="0" y="4078917"/>
          <a:ext cx="9991388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Data Preprocessing</a:t>
          </a:r>
          <a:endParaRPr lang="en-US" sz="3600" b="1" kern="1200" dirty="0"/>
        </a:p>
      </dsp:txBody>
      <dsp:txXfrm>
        <a:off x="0" y="4078917"/>
        <a:ext cx="9991388" cy="722947"/>
      </dsp:txXfrm>
    </dsp:sp>
    <dsp:sp modelId="{62957BCF-A401-4207-A912-4351E9F12E72}">
      <dsp:nvSpPr>
        <dsp:cNvPr id="0" name=""/>
        <dsp:cNvSpPr/>
      </dsp:nvSpPr>
      <dsp:spPr>
        <a:xfrm>
          <a:off x="0" y="4775089"/>
          <a:ext cx="4995693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-Scaling</a:t>
          </a:r>
          <a:endParaRPr lang="en-US" sz="2800" kern="1200" dirty="0"/>
        </a:p>
      </dsp:txBody>
      <dsp:txXfrm>
        <a:off x="0" y="4775089"/>
        <a:ext cx="4995693" cy="615844"/>
      </dsp:txXfrm>
    </dsp:sp>
    <dsp:sp modelId="{615A2E70-18B6-420B-8794-507F0961368B}">
      <dsp:nvSpPr>
        <dsp:cNvPr id="0" name=""/>
        <dsp:cNvSpPr/>
      </dsp:nvSpPr>
      <dsp:spPr>
        <a:xfrm>
          <a:off x="4995694" y="4775089"/>
          <a:ext cx="4995693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-Transformation</a:t>
          </a:r>
          <a:endParaRPr lang="en-US" sz="2800" kern="1200" dirty="0"/>
        </a:p>
      </dsp:txBody>
      <dsp:txXfrm>
        <a:off x="4995694" y="4775089"/>
        <a:ext cx="4995693" cy="615844"/>
      </dsp:txXfrm>
    </dsp:sp>
    <dsp:sp modelId="{97F7613B-5135-40BA-92BB-324C0C653845}">
      <dsp:nvSpPr>
        <dsp:cNvPr id="0" name=""/>
        <dsp:cNvSpPr/>
      </dsp:nvSpPr>
      <dsp:spPr>
        <a:xfrm rot="10800000">
          <a:off x="0" y="2039937"/>
          <a:ext cx="9991388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Data Cleaning</a:t>
          </a:r>
          <a:endParaRPr lang="en-US" sz="3600" b="1" i="0" kern="1200" dirty="0"/>
        </a:p>
      </dsp:txBody>
      <dsp:txXfrm rot="-10800000">
        <a:off x="0" y="2039937"/>
        <a:ext cx="9991388" cy="722730"/>
      </dsp:txXfrm>
    </dsp:sp>
    <dsp:sp modelId="{9E073581-B45A-42C5-95B1-7DA5A130A3C4}">
      <dsp:nvSpPr>
        <dsp:cNvPr id="0" name=""/>
        <dsp:cNvSpPr/>
      </dsp:nvSpPr>
      <dsp:spPr>
        <a:xfrm>
          <a:off x="837" y="2762668"/>
          <a:ext cx="4213611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Missing values</a:t>
          </a:r>
          <a:endParaRPr lang="en-US" sz="2800" kern="1200" dirty="0"/>
        </a:p>
      </dsp:txBody>
      <dsp:txXfrm>
        <a:off x="837" y="2762668"/>
        <a:ext cx="4213611" cy="615659"/>
      </dsp:txXfrm>
    </dsp:sp>
    <dsp:sp modelId="{E9FD47A5-2BAD-41E2-BD7E-61EED834696F}">
      <dsp:nvSpPr>
        <dsp:cNvPr id="0" name=""/>
        <dsp:cNvSpPr/>
      </dsp:nvSpPr>
      <dsp:spPr>
        <a:xfrm>
          <a:off x="4214449" y="2762668"/>
          <a:ext cx="5776101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Inconsistencies</a:t>
          </a:r>
          <a:endParaRPr lang="en-US" sz="2800" kern="1200" dirty="0"/>
        </a:p>
      </dsp:txBody>
      <dsp:txXfrm>
        <a:off x="4214449" y="2762668"/>
        <a:ext cx="5776101" cy="615659"/>
      </dsp:txXfrm>
    </dsp:sp>
    <dsp:sp modelId="{0E087DF0-510F-4247-A374-781CA3FF663E}">
      <dsp:nvSpPr>
        <dsp:cNvPr id="0" name=""/>
        <dsp:cNvSpPr/>
      </dsp:nvSpPr>
      <dsp:spPr>
        <a:xfrm rot="10800000">
          <a:off x="0" y="957"/>
          <a:ext cx="9991388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Data Sources</a:t>
          </a:r>
          <a:endParaRPr lang="en-US" sz="4000" b="1" kern="1200" dirty="0"/>
        </a:p>
      </dsp:txBody>
      <dsp:txXfrm rot="-10800000">
        <a:off x="0" y="957"/>
        <a:ext cx="9991388" cy="722730"/>
      </dsp:txXfrm>
    </dsp:sp>
    <dsp:sp modelId="{38FAF438-3500-4879-9575-FB9102E7392D}">
      <dsp:nvSpPr>
        <dsp:cNvPr id="0" name=""/>
        <dsp:cNvSpPr/>
      </dsp:nvSpPr>
      <dsp:spPr>
        <a:xfrm>
          <a:off x="1219" y="723688"/>
          <a:ext cx="9988948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Databases, APIs, Web Scraping, Open Data Repositories, Surveys</a:t>
          </a:r>
          <a:endParaRPr lang="en-US" sz="2800" kern="1200" dirty="0"/>
        </a:p>
      </dsp:txBody>
      <dsp:txXfrm>
        <a:off x="1219" y="723688"/>
        <a:ext cx="9988948" cy="6156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984B-A70F-45E2-9005-EE1F08063591}">
      <dsp:nvSpPr>
        <dsp:cNvPr id="0" name=""/>
        <dsp:cNvSpPr/>
      </dsp:nvSpPr>
      <dsp:spPr>
        <a:xfrm rot="5400000">
          <a:off x="4395414" y="14037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 Regression</a:t>
          </a:r>
          <a:endParaRPr lang="en-US" sz="2000" kern="1200" dirty="0"/>
        </a:p>
      </dsp:txBody>
      <dsp:txXfrm rot="-5400000">
        <a:off x="4822414" y="333748"/>
        <a:ext cx="1274881" cy="1465379"/>
      </dsp:txXfrm>
    </dsp:sp>
    <dsp:sp modelId="{FCBCA801-B493-441F-ACF9-FBD9DF452A7D}">
      <dsp:nvSpPr>
        <dsp:cNvPr id="0" name=""/>
        <dsp:cNvSpPr/>
      </dsp:nvSpPr>
      <dsp:spPr>
        <a:xfrm>
          <a:off x="6442121" y="427773"/>
          <a:ext cx="2375832" cy="127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7B0F9-E1A3-40A9-98DE-1B20784B8DC4}">
      <dsp:nvSpPr>
        <dsp:cNvPr id="0" name=""/>
        <dsp:cNvSpPr/>
      </dsp:nvSpPr>
      <dsp:spPr>
        <a:xfrm rot="5400000">
          <a:off x="2395116" y="14037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Logistics regression</a:t>
          </a:r>
          <a:endParaRPr lang="en-US" sz="2300" kern="1200" dirty="0"/>
        </a:p>
      </dsp:txBody>
      <dsp:txXfrm rot="-5400000">
        <a:off x="2822116" y="333748"/>
        <a:ext cx="1274881" cy="1465379"/>
      </dsp:txXfrm>
    </dsp:sp>
    <dsp:sp modelId="{C935B92D-65E5-4D34-9DCE-7ED0ACDE24E4}">
      <dsp:nvSpPr>
        <dsp:cNvPr id="0" name=""/>
        <dsp:cNvSpPr/>
      </dsp:nvSpPr>
      <dsp:spPr>
        <a:xfrm rot="5400000">
          <a:off x="3391433" y="1947369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Decision Trees</a:t>
          </a:r>
          <a:endParaRPr lang="en-US" sz="2000" kern="1200" dirty="0"/>
        </a:p>
      </dsp:txBody>
      <dsp:txXfrm rot="-5400000">
        <a:off x="3818433" y="2140743"/>
        <a:ext cx="1274881" cy="1465379"/>
      </dsp:txXfrm>
    </dsp:sp>
    <dsp:sp modelId="{68FB1AF8-B17D-499C-9124-C404B3325D31}">
      <dsp:nvSpPr>
        <dsp:cNvPr id="0" name=""/>
        <dsp:cNvSpPr/>
      </dsp:nvSpPr>
      <dsp:spPr>
        <a:xfrm>
          <a:off x="1153978" y="2234768"/>
          <a:ext cx="2299192" cy="127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D145E-3181-4C56-9394-2D16E820AB17}">
      <dsp:nvSpPr>
        <dsp:cNvPr id="0" name=""/>
        <dsp:cNvSpPr/>
      </dsp:nvSpPr>
      <dsp:spPr>
        <a:xfrm rot="5400000">
          <a:off x="5391730" y="1947369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Random Forest</a:t>
          </a:r>
          <a:endParaRPr lang="en-US" sz="2900" kern="1200" dirty="0"/>
        </a:p>
      </dsp:txBody>
      <dsp:txXfrm rot="-5400000">
        <a:off x="5818730" y="2140743"/>
        <a:ext cx="1274881" cy="1465379"/>
      </dsp:txXfrm>
    </dsp:sp>
    <dsp:sp modelId="{445671ED-492A-403D-B960-8ABA016C5C20}">
      <dsp:nvSpPr>
        <dsp:cNvPr id="0" name=""/>
        <dsp:cNvSpPr/>
      </dsp:nvSpPr>
      <dsp:spPr>
        <a:xfrm rot="5400000">
          <a:off x="4395414" y="375436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SVM</a:t>
          </a:r>
          <a:endParaRPr lang="en-US" sz="2000" kern="1200" dirty="0"/>
        </a:p>
      </dsp:txBody>
      <dsp:txXfrm rot="-5400000">
        <a:off x="4822414" y="3947738"/>
        <a:ext cx="1274881" cy="1465379"/>
      </dsp:txXfrm>
    </dsp:sp>
    <dsp:sp modelId="{66D3D9E3-16B9-41BE-B8BE-D2B4AAA569D1}">
      <dsp:nvSpPr>
        <dsp:cNvPr id="0" name=""/>
        <dsp:cNvSpPr/>
      </dsp:nvSpPr>
      <dsp:spPr>
        <a:xfrm>
          <a:off x="6442121" y="4041763"/>
          <a:ext cx="2375832" cy="127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AF7C2-10C6-4E2C-B130-3E5491567BD5}">
      <dsp:nvSpPr>
        <dsp:cNvPr id="0" name=""/>
        <dsp:cNvSpPr/>
      </dsp:nvSpPr>
      <dsp:spPr>
        <a:xfrm rot="5400000">
          <a:off x="2395116" y="375436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Neural network</a:t>
          </a:r>
          <a:endParaRPr lang="en-US" sz="2900" kern="1200" dirty="0"/>
        </a:p>
      </dsp:txBody>
      <dsp:txXfrm rot="-5400000">
        <a:off x="2822116" y="3947738"/>
        <a:ext cx="1274881" cy="1465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B8353-1388-4767-9690-7BBC27856A58}">
      <dsp:nvSpPr>
        <dsp:cNvPr id="0" name=""/>
        <dsp:cNvSpPr/>
      </dsp:nvSpPr>
      <dsp:spPr>
        <a:xfrm>
          <a:off x="0" y="947619"/>
          <a:ext cx="10564238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75588A-1B55-4F52-B76F-FB1D8D883CEA}">
      <dsp:nvSpPr>
        <dsp:cNvPr id="0" name=""/>
        <dsp:cNvSpPr/>
      </dsp:nvSpPr>
      <dsp:spPr>
        <a:xfrm>
          <a:off x="528211" y="386739"/>
          <a:ext cx="7394966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512" tIns="0" rIns="27951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Model Testing and Evaluation</a:t>
          </a:r>
          <a:endParaRPr lang="en-US" sz="3800" kern="1200" dirty="0"/>
        </a:p>
      </dsp:txBody>
      <dsp:txXfrm>
        <a:off x="582971" y="441499"/>
        <a:ext cx="7285446" cy="1012240"/>
      </dsp:txXfrm>
    </dsp:sp>
    <dsp:sp modelId="{97326A69-2AD7-428E-929D-B392A6FE0EF3}">
      <dsp:nvSpPr>
        <dsp:cNvPr id="0" name=""/>
        <dsp:cNvSpPr/>
      </dsp:nvSpPr>
      <dsp:spPr>
        <a:xfrm>
          <a:off x="0" y="2671299"/>
          <a:ext cx="10564238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125892-47AA-4843-9FD5-210E6AE6BD54}">
      <dsp:nvSpPr>
        <dsp:cNvPr id="0" name=""/>
        <dsp:cNvSpPr/>
      </dsp:nvSpPr>
      <dsp:spPr>
        <a:xfrm>
          <a:off x="528211" y="2110419"/>
          <a:ext cx="4472919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512" tIns="0" rIns="27951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Model Deployment</a:t>
          </a:r>
          <a:endParaRPr lang="en-US" sz="3800" kern="1200" dirty="0"/>
        </a:p>
      </dsp:txBody>
      <dsp:txXfrm>
        <a:off x="582971" y="2165179"/>
        <a:ext cx="4363399" cy="1012240"/>
      </dsp:txXfrm>
    </dsp:sp>
    <dsp:sp modelId="{F49DEF78-FF89-41BA-A73D-F9B64BA62AB1}">
      <dsp:nvSpPr>
        <dsp:cNvPr id="0" name=""/>
        <dsp:cNvSpPr/>
      </dsp:nvSpPr>
      <dsp:spPr>
        <a:xfrm>
          <a:off x="0" y="4394979"/>
          <a:ext cx="10564238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6A12D8-8E04-48BF-907B-2C4740C2EF92}">
      <dsp:nvSpPr>
        <dsp:cNvPr id="0" name=""/>
        <dsp:cNvSpPr/>
      </dsp:nvSpPr>
      <dsp:spPr>
        <a:xfrm>
          <a:off x="528211" y="3834099"/>
          <a:ext cx="9302720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512" tIns="0" rIns="27951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Model Monitoring &amp; Maintenance</a:t>
          </a:r>
          <a:endParaRPr lang="en-US" sz="3800" kern="1200" dirty="0"/>
        </a:p>
      </dsp:txBody>
      <dsp:txXfrm>
        <a:off x="582971" y="3888859"/>
        <a:ext cx="9193200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0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7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9945" y="323194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Arial Black" panose="020B0A04020102020204" pitchFamily="34" charset="0"/>
              </a:rPr>
              <a:t>MODELLING</a:t>
            </a:r>
            <a:endParaRPr lang="en-US" sz="3200" b="1" u="sng" dirty="0" smtClean="0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27799336"/>
              </p:ext>
            </p:extLst>
          </p:nvPr>
        </p:nvGraphicFramePr>
        <p:xfrm>
          <a:off x="3821889" y="323194"/>
          <a:ext cx="9971932" cy="5746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0314" y="2363822"/>
            <a:ext cx="5564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This is training an algorithm using the prepared data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to learn the insights and patterns.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94961" y="729575"/>
            <a:ext cx="58101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Model Training Best Practices</a:t>
            </a:r>
          </a:p>
          <a:p>
            <a:endParaRPr lang="en-US" sz="3600" b="1" u="sng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 scaling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Regularization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Early stopping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Early stopping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Augmentation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ensembling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6861" y="1783067"/>
            <a:ext cx="5593471" cy="3304499"/>
            <a:chOff x="466861" y="1783067"/>
            <a:chExt cx="5593471" cy="3304499"/>
          </a:xfrm>
        </p:grpSpPr>
        <p:pic>
          <p:nvPicPr>
            <p:cNvPr id="2054" name="Picture 6" descr="HYPERPARAMETER TUNING | Certisur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61" y="1783067"/>
              <a:ext cx="4980629" cy="275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715966" y="3667328"/>
              <a:ext cx="2344366" cy="1420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029" y="487054"/>
            <a:ext cx="6912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Model Validation and Tuning</a:t>
            </a:r>
            <a:endParaRPr lang="en-US" sz="4400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294" y="1469932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Performance Evaluation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Confusion Matrix in Machine Learning - Shiksha O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13" y="2295377"/>
            <a:ext cx="4030035" cy="226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963"/>
          <a:stretch/>
        </p:blipFill>
        <p:spPr>
          <a:xfrm>
            <a:off x="6370636" y="1849421"/>
            <a:ext cx="3614096" cy="2771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8318" y="4864497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1038" y="496644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&amp; 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026" y="818179"/>
            <a:ext cx="479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Model Tuning Techniques: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318" y="1517515"/>
            <a:ext cx="72276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Regularization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Lasso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Ridge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Elastic 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Ensemble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Bagging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Boosting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stacking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Hyperparameter Tuning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/>
              <a:t>Grid search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/>
              <a:t>Random search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/>
              <a:t>Bayesian optimization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4230" y="3771462"/>
            <a:ext cx="437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a model captures noise in the training data and performs poorly on unseen data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87948" y="210302"/>
            <a:ext cx="5223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Overfitting &amp; Overfitting</a:t>
            </a:r>
            <a:endParaRPr lang="en-US" sz="3200" b="1" dirty="0"/>
          </a:p>
          <a:p>
            <a:endParaRPr lang="en-US" sz="3200" dirty="0"/>
          </a:p>
        </p:txBody>
      </p:sp>
      <p:pic>
        <p:nvPicPr>
          <p:cNvPr id="4100" name="Picture 4" descr="Overfitting and Under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12500" r="4228" b="13415"/>
          <a:stretch/>
        </p:blipFill>
        <p:spPr bwMode="auto">
          <a:xfrm>
            <a:off x="184824" y="1215957"/>
            <a:ext cx="11079805" cy="23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771462"/>
            <a:ext cx="431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model fails to capture the underlying structure of the data and performs poorly on </a:t>
            </a:r>
            <a:r>
              <a:rPr lang="en-US" sz="2400" dirty="0" smtClean="0"/>
              <a:t>both training and testing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1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85240000"/>
              </p:ext>
            </p:extLst>
          </p:nvPr>
        </p:nvGraphicFramePr>
        <p:xfrm>
          <a:off x="739302" y="243192"/>
          <a:ext cx="10564238" cy="573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925" y="379379"/>
            <a:ext cx="1048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FF0000"/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72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INTRODUCTION TO MACHINE LEARNING</a:t>
            </a:r>
            <a:endParaRPr lang="en-US" sz="36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rgbClr val="FF0000"/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72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35" y="1361872"/>
            <a:ext cx="11482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Machine learning is a subset of artificial intelligence that focuses on teaching computers </a:t>
            </a:r>
            <a:r>
              <a:rPr lang="en-US" sz="2400" dirty="0" smtClean="0"/>
              <a:t>to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learn from data and improve over time without explicit programming.</a:t>
            </a:r>
          </a:p>
          <a:p>
            <a:pPr algn="ctr"/>
            <a:endParaRPr lang="en-US" sz="2400" dirty="0"/>
          </a:p>
        </p:txBody>
      </p:sp>
      <p:pic>
        <p:nvPicPr>
          <p:cNvPr id="1030" name="Picture 6" descr="Supervised Learning icon in vector. Illustration 23752921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16030" r="14935" b="16211"/>
          <a:stretch/>
        </p:blipFill>
        <p:spPr bwMode="auto">
          <a:xfrm>
            <a:off x="907925" y="2640773"/>
            <a:ext cx="1789889" cy="17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3706" y="4461754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9201" y="4461754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1158" y="4461754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16" name="AutoShape 8" descr="Unsupervised Learning 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94" y="2562201"/>
            <a:ext cx="1692614" cy="18768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652" y="2508443"/>
            <a:ext cx="1851510" cy="1843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601" y="390449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0792" y="1079770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Fraud Detection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05" y="2164093"/>
            <a:ext cx="609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Natural Language Processing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0966" y="3598152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Healthcare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794" y="1769091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Financial firms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8027" y="3248416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Autonomous Systems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129" y="5403225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Recommender System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3061" y="4500689"/>
            <a:ext cx="6187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Image and Speech recognition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240" y="8959"/>
            <a:ext cx="1156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FRAMEWORK FOR MACHINE LEARNING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922077" y="380860"/>
            <a:ext cx="13927846" cy="6313432"/>
            <a:chOff x="-1343497" y="836577"/>
            <a:chExt cx="13927846" cy="631343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790830684"/>
                </p:ext>
              </p:extLst>
            </p:nvPr>
          </p:nvGraphicFramePr>
          <p:xfrm>
            <a:off x="-1343497" y="3356042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3324151323"/>
                </p:ext>
              </p:extLst>
            </p:nvPr>
          </p:nvGraphicFramePr>
          <p:xfrm>
            <a:off x="-1343497" y="836578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56909065"/>
                </p:ext>
              </p:extLst>
            </p:nvPr>
          </p:nvGraphicFramePr>
          <p:xfrm>
            <a:off x="3711643" y="3356042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139846691"/>
                </p:ext>
              </p:extLst>
            </p:nvPr>
          </p:nvGraphicFramePr>
          <p:xfrm>
            <a:off x="3711643" y="836577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628" y="654269"/>
            <a:ext cx="301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 DEFINITION</a:t>
            </a:r>
            <a:endParaRPr lang="en-US" sz="2400" b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7280625"/>
              </p:ext>
            </p:extLst>
          </p:nvPr>
        </p:nvGraphicFramePr>
        <p:xfrm>
          <a:off x="-837324" y="13920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9381" y="1510748"/>
            <a:ext cx="5713424" cy="3265125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ook Antiqua" panose="02040602050305030304" pitchFamily="18" charset="0"/>
              </a:rPr>
              <a:t>Dimensionality reduction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ook Antiqua" panose="02040602050305030304" pitchFamily="18" charset="0"/>
              </a:rPr>
              <a:t>Time series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ook Antiqua" panose="02040602050305030304" pitchFamily="18" charset="0"/>
              </a:rPr>
              <a:t>Reinforcement tasks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88" y="1031888"/>
            <a:ext cx="554246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Objectives:</a:t>
            </a:r>
          </a:p>
          <a:p>
            <a:endParaRPr lang="en-US" sz="4000" b="1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Clearly outline the problem you aim to solve and the desired outcome.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Specify the scope and limitations of the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Identify stakeholders and their requirements.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Establish a timeline for the project, including milestones and deliverables.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Determine the resources needed, such as data, tools, and team members.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65627" y="1178081"/>
            <a:ext cx="5351229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Evaluation Metrics:</a:t>
            </a:r>
          </a:p>
          <a:p>
            <a:endParaRPr lang="en-US" sz="3200" b="1" u="sng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/>
              <a:t>Regression </a:t>
            </a:r>
            <a:r>
              <a:rPr lang="en-US" sz="2000" b="1" dirty="0"/>
              <a:t>metrics</a:t>
            </a:r>
            <a:r>
              <a:rPr lang="en-US" sz="2000" dirty="0"/>
              <a:t>: Mean Absolute Error (MAE), Mean Squared Error (MSE), Root Mean Squared Error (RMSE), R-squared,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Classification metrics: </a:t>
            </a:r>
            <a:r>
              <a:rPr lang="en-US" sz="2000" dirty="0"/>
              <a:t>Accuracy, Precision, Recall, F1-score, Area Under the Receiver Operating Characteristic (ROC) Curve (AUC-ROC),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Clustering metrics: </a:t>
            </a:r>
            <a:r>
              <a:rPr lang="en-US" sz="2000" dirty="0"/>
              <a:t>Silhouette </a:t>
            </a:r>
            <a:r>
              <a:rPr lang="en-US" sz="2000" dirty="0" smtClean="0"/>
              <a:t>score.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715" y="326213"/>
            <a:ext cx="6635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DATA COLLECTION AND PREPARATION</a:t>
            </a:r>
            <a:endParaRPr lang="en-US" sz="3200" b="1" u="sng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64402743"/>
              </p:ext>
            </p:extLst>
          </p:nvPr>
        </p:nvGraphicFramePr>
        <p:xfrm>
          <a:off x="1098144" y="1001588"/>
          <a:ext cx="99913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33" y="0"/>
            <a:ext cx="9600763" cy="19220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233" y="2383277"/>
            <a:ext cx="8149347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Feature Selection and Engineering</a:t>
            </a:r>
          </a:p>
          <a:p>
            <a:endParaRPr lang="en-US" sz="3200" b="1" u="sng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Feature importance and Selection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Feature Engineering Techniques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Dimensionality Reduction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04" y="574603"/>
            <a:ext cx="4503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Data Splitting</a:t>
            </a:r>
            <a:endParaRPr lang="en-US" sz="6000" b="1" dirty="0" smtClean="0"/>
          </a:p>
        </p:txBody>
      </p:sp>
      <p:pic>
        <p:nvPicPr>
          <p:cNvPr id="1026" name="Picture 2" descr="Why and how to Cross Validate a Model? | by Sanjay.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88" y="1739923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1841" y="456828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Train Test Split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1028" name="Picture 4" descr="cross validation Icon - Free PNG &amp; SVG 4998454 - Noun Projec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8926" r="19087" b="21981"/>
          <a:stretch/>
        </p:blipFill>
        <p:spPr bwMode="auto">
          <a:xfrm>
            <a:off x="7026894" y="1440609"/>
            <a:ext cx="3019096" cy="296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7992" y="4799120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Cross validation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64" y="5356095"/>
            <a:ext cx="611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training set is used to train the machine learning model, while the testing set is used to evaluate the model's performance on unseen data.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3680" y="5356095"/>
            <a:ext cx="560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more robust method for assessing model performance that reduces the risk of overfitting and provides a better estimate of the model's generalization ability.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498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Narrow</vt:lpstr>
      <vt:lpstr>Bahnschrift</vt:lpstr>
      <vt:lpstr>Book Antiqua</vt:lpstr>
      <vt:lpstr>Calibri</vt:lpstr>
      <vt:lpstr>Calibri Light</vt:lpstr>
      <vt:lpstr>Cambria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bency benson</dc:creator>
  <cp:lastModifiedBy>bency benson</cp:lastModifiedBy>
  <cp:revision>18</cp:revision>
  <dcterms:created xsi:type="dcterms:W3CDTF">2024-02-05T13:24:13Z</dcterms:created>
  <dcterms:modified xsi:type="dcterms:W3CDTF">2024-04-24T13:48:35Z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4598C56322BF4CB293D2BDD0EB818502_12</vt:lpwstr>
  </property>
  <property fmtid="{D5CDD505-2E9C-101B-9397-08002B2CF9AE}" pid="3" name="KSOProductBuildVer">
    <vt:lpwstr>1033-12.2.0.13431</vt:lpwstr>
  </property>
</Properties>
</file>