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55000"/>
          </a:blip>
          <a:tile tx="127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28" y="397335"/>
            <a:ext cx="11729545" cy="60623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extrusionH="50800" contourW="95250"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 smtClean="0"/>
              <a:t>Discuss with your peers about Machine learning:</a:t>
            </a:r>
          </a:p>
          <a:p>
            <a:pPr lvl="2" algn="l"/>
            <a:r>
              <a:rPr lang="en-US" sz="4000" b="1" dirty="0" smtClean="0"/>
              <a:t>Answer the following questions: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4000" dirty="0" smtClean="0"/>
              <a:t>What is </a:t>
            </a:r>
            <a:r>
              <a:rPr lang="en-US" sz="4000" dirty="0" smtClean="0"/>
              <a:t>Machine </a:t>
            </a:r>
            <a:r>
              <a:rPr lang="en-US" sz="4000" dirty="0" smtClean="0"/>
              <a:t>learning?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4000" dirty="0" smtClean="0"/>
              <a:t>Types of </a:t>
            </a:r>
            <a:r>
              <a:rPr lang="en-US" sz="4000" dirty="0" smtClean="0"/>
              <a:t>Machine </a:t>
            </a:r>
            <a:r>
              <a:rPr lang="en-US" sz="4000" dirty="0" smtClean="0"/>
              <a:t>learning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4000" dirty="0" smtClean="0"/>
              <a:t>Which data is suitable </a:t>
            </a:r>
            <a:r>
              <a:rPr lang="en-US" sz="4000" dirty="0" smtClean="0"/>
              <a:t>for </a:t>
            </a:r>
            <a:r>
              <a:rPr lang="en-US" sz="4000" dirty="0" smtClean="0"/>
              <a:t>Modelling?</a:t>
            </a:r>
            <a:endParaRPr lang="en-US" sz="4000" dirty="0" smtClean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4000" dirty="0" smtClean="0"/>
              <a:t>Full process of Machine Learning.</a:t>
            </a:r>
          </a:p>
          <a:p>
            <a:pPr algn="ctr"/>
            <a:r>
              <a:rPr lang="en-US" sz="4000" dirty="0" smtClean="0"/>
              <a:t>Make sure you highlight challenges you would like </a:t>
            </a:r>
            <a:r>
              <a:rPr lang="en-US" sz="4000" dirty="0" smtClean="0"/>
              <a:t>to be addressed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bency benson</dc:creator>
  <cp:lastModifiedBy>bency benson</cp:lastModifiedBy>
  <cp:revision>5</cp:revision>
  <dcterms:created xsi:type="dcterms:W3CDTF">2024-05-08T13:53:00Z</dcterms:created>
  <dcterms:modified xsi:type="dcterms:W3CDTF">2024-05-08T15:28:28Z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63B7CBB299DE43F68283DEEA2068C2AB_12</vt:lpwstr>
  </property>
  <property fmtid="{D5CDD505-2E9C-101B-9397-08002B2CF9AE}" pid="3" name="KSOProductBuildVer">
    <vt:lpwstr>1033-12.2.0.16909</vt:lpwstr>
  </property>
</Properties>
</file>