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4D086D-95EE-46A8-A543-C26456757E20}" type="doc">
      <dgm:prSet loTypeId="urn:microsoft.com/office/officeart/2005/8/layout/bList2" loCatId="list" qsTypeId="urn:microsoft.com/office/officeart/2005/8/quickstyle/simple1" qsCatId="simple" csTypeId="urn:microsoft.com/office/officeart/2005/8/colors/colorful4" csCatId="colorful" phldr="1"/>
      <dgm:spPr/>
    </dgm:pt>
    <dgm:pt modelId="{E42B58BD-63F4-4883-88E9-5784B7E7F384}">
      <dgm:prSet phldrT="[Text]"/>
      <dgm:spPr/>
      <dgm:t>
        <a:bodyPr/>
        <a:lstStyle/>
        <a:p>
          <a:r>
            <a:rPr lang="en-US" dirty="0" smtClean="0"/>
            <a:t>DEPRESSION</a:t>
          </a:r>
          <a:endParaRPr lang="en-US" dirty="0"/>
        </a:p>
      </dgm:t>
    </dgm:pt>
    <dgm:pt modelId="{711FAB9B-E67C-438B-99BA-F3544917EF4F}" type="parTrans" cxnId="{204DF1AA-51F7-4316-AECF-3B4A06438221}">
      <dgm:prSet/>
      <dgm:spPr/>
      <dgm:t>
        <a:bodyPr/>
        <a:lstStyle/>
        <a:p>
          <a:endParaRPr lang="en-US"/>
        </a:p>
      </dgm:t>
    </dgm:pt>
    <dgm:pt modelId="{13F5B91E-1D38-49F0-971E-18F484B165B6}" type="sibTrans" cxnId="{204DF1AA-51F7-4316-AECF-3B4A06438221}">
      <dgm:prSet/>
      <dgm:spPr/>
      <dgm:t>
        <a:bodyPr/>
        <a:lstStyle/>
        <a:p>
          <a:endParaRPr lang="en-US"/>
        </a:p>
      </dgm:t>
    </dgm:pt>
    <dgm:pt modelId="{1D2D7AB6-EC03-45D7-B5DB-F5CFB8F10755}">
      <dgm:prSet phldrT="[Text]"/>
      <dgm:spPr/>
      <dgm:t>
        <a:bodyPr/>
        <a:lstStyle/>
        <a:p>
          <a:r>
            <a:rPr lang="en-US" dirty="0" smtClean="0"/>
            <a:t>ANXIETY</a:t>
          </a:r>
          <a:endParaRPr lang="en-US" dirty="0"/>
        </a:p>
      </dgm:t>
    </dgm:pt>
    <dgm:pt modelId="{1E1D594E-8084-49E7-B5A0-2FDE83F928C2}" type="parTrans" cxnId="{FBBAEE04-2BED-4BD3-B4B0-74E335FFB0C1}">
      <dgm:prSet/>
      <dgm:spPr/>
      <dgm:t>
        <a:bodyPr/>
        <a:lstStyle/>
        <a:p>
          <a:endParaRPr lang="en-US"/>
        </a:p>
      </dgm:t>
    </dgm:pt>
    <dgm:pt modelId="{CBEF8B5C-E6D1-4FB9-AD9F-6B4A62E29AB3}" type="sibTrans" cxnId="{FBBAEE04-2BED-4BD3-B4B0-74E335FFB0C1}">
      <dgm:prSet/>
      <dgm:spPr/>
      <dgm:t>
        <a:bodyPr/>
        <a:lstStyle/>
        <a:p>
          <a:endParaRPr lang="en-US"/>
        </a:p>
      </dgm:t>
    </dgm:pt>
    <dgm:pt modelId="{B73E11B8-7F2C-4D14-B859-4B6FBF02A54C}">
      <dgm:prSet phldrT="[Text]"/>
      <dgm:spPr/>
      <dgm:t>
        <a:bodyPr/>
        <a:lstStyle/>
        <a:p>
          <a:r>
            <a:rPr lang="en-US" dirty="0" smtClean="0"/>
            <a:t>INSOMNIA</a:t>
          </a:r>
          <a:endParaRPr lang="en-US" dirty="0"/>
        </a:p>
      </dgm:t>
    </dgm:pt>
    <dgm:pt modelId="{DB409EA3-52B5-4384-BC85-C76D171B7E0B}" type="parTrans" cxnId="{392BACAA-4C7E-496F-90B1-EA3CDB3EE2FA}">
      <dgm:prSet/>
      <dgm:spPr/>
      <dgm:t>
        <a:bodyPr/>
        <a:lstStyle/>
        <a:p>
          <a:endParaRPr lang="en-US"/>
        </a:p>
      </dgm:t>
    </dgm:pt>
    <dgm:pt modelId="{72A1BFCC-E984-42AC-8475-23CEE7F6AC6B}" type="sibTrans" cxnId="{392BACAA-4C7E-496F-90B1-EA3CDB3EE2FA}">
      <dgm:prSet/>
      <dgm:spPr/>
      <dgm:t>
        <a:bodyPr/>
        <a:lstStyle/>
        <a:p>
          <a:endParaRPr lang="en-US"/>
        </a:p>
      </dgm:t>
    </dgm:pt>
    <dgm:pt modelId="{E2068B3C-818D-42DE-AF54-130D7AB025CD}">
      <dgm:prSet/>
      <dgm:spPr/>
      <dgm:t>
        <a:bodyPr/>
        <a:lstStyle/>
        <a:p>
          <a:pPr algn="r"/>
          <a:r>
            <a:rPr lang="en-US" b="1" dirty="0" smtClean="0"/>
            <a:t>IMPROVE</a:t>
          </a:r>
          <a:endParaRPr lang="en-US" b="1" dirty="0"/>
        </a:p>
      </dgm:t>
    </dgm:pt>
    <dgm:pt modelId="{CDCD9E34-5CB1-4807-A28B-DC2659FAC14D}" type="parTrans" cxnId="{8E8B3C85-9E83-421F-9649-2953227A59C3}">
      <dgm:prSet/>
      <dgm:spPr/>
      <dgm:t>
        <a:bodyPr/>
        <a:lstStyle/>
        <a:p>
          <a:endParaRPr lang="en-US"/>
        </a:p>
      </dgm:t>
    </dgm:pt>
    <dgm:pt modelId="{C0BC8D85-4AE7-4D47-B0F2-E500352E2F6F}" type="sibTrans" cxnId="{8E8B3C85-9E83-421F-9649-2953227A59C3}">
      <dgm:prSet/>
      <dgm:spPr/>
      <dgm:t>
        <a:bodyPr/>
        <a:lstStyle/>
        <a:p>
          <a:endParaRPr lang="en-US"/>
        </a:p>
      </dgm:t>
    </dgm:pt>
    <dgm:pt modelId="{60E3BEF3-4BB1-4161-B07C-B33E333CDBB9}">
      <dgm:prSet/>
      <dgm:spPr/>
      <dgm:t>
        <a:bodyPr/>
        <a:lstStyle/>
        <a:p>
          <a:r>
            <a:rPr lang="en-US" b="1" dirty="0" smtClean="0"/>
            <a:t>NO</a:t>
          </a:r>
          <a:r>
            <a:rPr lang="en-US" dirty="0" smtClean="0"/>
            <a:t> </a:t>
          </a:r>
          <a:r>
            <a:rPr lang="en-US" b="1" dirty="0" smtClean="0"/>
            <a:t>EFFECT</a:t>
          </a:r>
          <a:endParaRPr lang="en-US" b="1" dirty="0"/>
        </a:p>
      </dgm:t>
    </dgm:pt>
    <dgm:pt modelId="{3F4419F1-DA9A-4C2F-B94F-01F7824047AC}" type="parTrans" cxnId="{CDC9628D-B8A0-48BF-9A97-BA48228E9790}">
      <dgm:prSet/>
      <dgm:spPr/>
      <dgm:t>
        <a:bodyPr/>
        <a:lstStyle/>
        <a:p>
          <a:endParaRPr lang="en-US"/>
        </a:p>
      </dgm:t>
    </dgm:pt>
    <dgm:pt modelId="{68B01424-5577-49CC-BF69-83E9866B0347}" type="sibTrans" cxnId="{CDC9628D-B8A0-48BF-9A97-BA48228E9790}">
      <dgm:prSet/>
      <dgm:spPr/>
      <dgm:t>
        <a:bodyPr/>
        <a:lstStyle/>
        <a:p>
          <a:endParaRPr lang="en-US"/>
        </a:p>
      </dgm:t>
    </dgm:pt>
    <dgm:pt modelId="{D107CC64-9094-4E0E-9636-4ADDC7596A20}">
      <dgm:prSet/>
      <dgm:spPr/>
      <dgm:t>
        <a:bodyPr/>
        <a:lstStyle/>
        <a:p>
          <a:r>
            <a:rPr lang="en-US" b="1" dirty="0" smtClean="0"/>
            <a:t>WORSEN</a:t>
          </a:r>
          <a:endParaRPr lang="en-US" b="1" dirty="0"/>
        </a:p>
      </dgm:t>
    </dgm:pt>
    <dgm:pt modelId="{C9F0F4EF-42FC-4170-B2EB-BBE7301E4782}" type="parTrans" cxnId="{C25E6EAB-3C31-4E52-9C25-0BAC0380FFB3}">
      <dgm:prSet/>
      <dgm:spPr/>
      <dgm:t>
        <a:bodyPr/>
        <a:lstStyle/>
        <a:p>
          <a:endParaRPr lang="en-US"/>
        </a:p>
      </dgm:t>
    </dgm:pt>
    <dgm:pt modelId="{717405FA-F4DB-4A9F-94AC-5C808F7B1B33}" type="sibTrans" cxnId="{C25E6EAB-3C31-4E52-9C25-0BAC0380FFB3}">
      <dgm:prSet/>
      <dgm:spPr/>
      <dgm:t>
        <a:bodyPr/>
        <a:lstStyle/>
        <a:p>
          <a:endParaRPr lang="en-US"/>
        </a:p>
      </dgm:t>
    </dgm:pt>
    <dgm:pt modelId="{242844EA-F42B-4CFD-838C-2650A43D8E60}" type="pres">
      <dgm:prSet presAssocID="{7A4D086D-95EE-46A8-A543-C26456757E20}" presName="diagram" presStyleCnt="0">
        <dgm:presLayoutVars>
          <dgm:dir/>
          <dgm:animLvl val="lvl"/>
          <dgm:resizeHandles val="exact"/>
        </dgm:presLayoutVars>
      </dgm:prSet>
      <dgm:spPr/>
    </dgm:pt>
    <dgm:pt modelId="{734702D5-89BC-471F-8613-3DBD21168B7B}" type="pres">
      <dgm:prSet presAssocID="{E42B58BD-63F4-4883-88E9-5784B7E7F384}" presName="compNode" presStyleCnt="0"/>
      <dgm:spPr/>
    </dgm:pt>
    <dgm:pt modelId="{4FDD9DF5-A1BE-4BAF-83EF-31BB0AA2F9B9}" type="pres">
      <dgm:prSet presAssocID="{E42B58BD-63F4-4883-88E9-5784B7E7F384}" presName="childRec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CA2801-3B6E-4A26-9EB0-B0D4A5E00B11}" type="pres">
      <dgm:prSet presAssocID="{E42B58BD-63F4-4883-88E9-5784B7E7F38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E8601F-FFA4-4F4F-A099-92FFFC6E9FDD}" type="pres">
      <dgm:prSet presAssocID="{E42B58BD-63F4-4883-88E9-5784B7E7F384}" presName="parentRect" presStyleLbl="alignNode1" presStyleIdx="0" presStyleCnt="3"/>
      <dgm:spPr/>
      <dgm:t>
        <a:bodyPr/>
        <a:lstStyle/>
        <a:p>
          <a:endParaRPr lang="en-US"/>
        </a:p>
      </dgm:t>
    </dgm:pt>
    <dgm:pt modelId="{0442E492-CF35-42C6-862C-E8B767035A3E}" type="pres">
      <dgm:prSet presAssocID="{E42B58BD-63F4-4883-88E9-5784B7E7F384}" presName="adorn" presStyleLbl="fgAccFollowNode1" presStyleIdx="0" presStyleCnt="3"/>
      <dgm:spPr/>
    </dgm:pt>
    <dgm:pt modelId="{979621AF-33AD-487F-9A02-59E578D75EC7}" type="pres">
      <dgm:prSet presAssocID="{13F5B91E-1D38-49F0-971E-18F484B165B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54EF7FD-7567-466C-A2A1-C79558CC328D}" type="pres">
      <dgm:prSet presAssocID="{1D2D7AB6-EC03-45D7-B5DB-F5CFB8F10755}" presName="compNode" presStyleCnt="0"/>
      <dgm:spPr/>
    </dgm:pt>
    <dgm:pt modelId="{489B35DA-5F1A-4336-A2C4-7F59340F8BB3}" type="pres">
      <dgm:prSet presAssocID="{1D2D7AB6-EC03-45D7-B5DB-F5CFB8F10755}" presName="childRec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AFFF28-CADD-4C6B-8822-575C937B06B3}" type="pres">
      <dgm:prSet presAssocID="{1D2D7AB6-EC03-45D7-B5DB-F5CFB8F10755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1FD13C-F2A5-4FDD-ACDD-C2E1A2FDF631}" type="pres">
      <dgm:prSet presAssocID="{1D2D7AB6-EC03-45D7-B5DB-F5CFB8F10755}" presName="parentRect" presStyleLbl="alignNode1" presStyleIdx="1" presStyleCnt="3"/>
      <dgm:spPr/>
      <dgm:t>
        <a:bodyPr/>
        <a:lstStyle/>
        <a:p>
          <a:endParaRPr lang="en-US"/>
        </a:p>
      </dgm:t>
    </dgm:pt>
    <dgm:pt modelId="{EFB3113E-E1AC-4E8A-A394-A0E28D033B0D}" type="pres">
      <dgm:prSet presAssocID="{1D2D7AB6-EC03-45D7-B5DB-F5CFB8F10755}" presName="adorn" presStyleLbl="fgAccFollowNode1" presStyleIdx="1" presStyleCnt="3"/>
      <dgm:spPr/>
    </dgm:pt>
    <dgm:pt modelId="{B3B36110-0A35-49F7-BECB-23831F12BC6E}" type="pres">
      <dgm:prSet presAssocID="{CBEF8B5C-E6D1-4FB9-AD9F-6B4A62E29AB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8B6F512-859E-45A6-B18B-4A9EA56B02D4}" type="pres">
      <dgm:prSet presAssocID="{B73E11B8-7F2C-4D14-B859-4B6FBF02A54C}" presName="compNode" presStyleCnt="0"/>
      <dgm:spPr/>
    </dgm:pt>
    <dgm:pt modelId="{48511979-A4F8-40B3-AFF8-6F0FF1A49249}" type="pres">
      <dgm:prSet presAssocID="{B73E11B8-7F2C-4D14-B859-4B6FBF02A54C}" presName="childRec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74128C-C8CB-4C76-96E5-49FA5772AC14}" type="pres">
      <dgm:prSet presAssocID="{B73E11B8-7F2C-4D14-B859-4B6FBF02A54C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FFCD71-2E65-4278-BA53-C4A861F2B9B4}" type="pres">
      <dgm:prSet presAssocID="{B73E11B8-7F2C-4D14-B859-4B6FBF02A54C}" presName="parentRect" presStyleLbl="alignNode1" presStyleIdx="2" presStyleCnt="3"/>
      <dgm:spPr/>
      <dgm:t>
        <a:bodyPr/>
        <a:lstStyle/>
        <a:p>
          <a:endParaRPr lang="en-US"/>
        </a:p>
      </dgm:t>
    </dgm:pt>
    <dgm:pt modelId="{15407ACE-7FCE-4248-91A8-C090D4195D37}" type="pres">
      <dgm:prSet presAssocID="{B73E11B8-7F2C-4D14-B859-4B6FBF02A54C}" presName="adorn" presStyleLbl="fgAccFollowNode1" presStyleIdx="2" presStyleCnt="3"/>
      <dgm:spPr/>
    </dgm:pt>
  </dgm:ptLst>
  <dgm:cxnLst>
    <dgm:cxn modelId="{E8788203-0E98-4625-A9E1-61EDEEBB8471}" type="presOf" srcId="{D107CC64-9094-4E0E-9636-4ADDC7596A20}" destId="{48511979-A4F8-40B3-AFF8-6F0FF1A49249}" srcOrd="0" destOrd="0" presId="urn:microsoft.com/office/officeart/2005/8/layout/bList2"/>
    <dgm:cxn modelId="{DCB91FB5-5C00-4F6F-A488-9A9D46A9329F}" type="presOf" srcId="{60E3BEF3-4BB1-4161-B07C-B33E333CDBB9}" destId="{489B35DA-5F1A-4336-A2C4-7F59340F8BB3}" srcOrd="0" destOrd="0" presId="urn:microsoft.com/office/officeart/2005/8/layout/bList2"/>
    <dgm:cxn modelId="{01D50C02-F417-450C-8E2B-E5787D118A82}" type="presOf" srcId="{E2068B3C-818D-42DE-AF54-130D7AB025CD}" destId="{4FDD9DF5-A1BE-4BAF-83EF-31BB0AA2F9B9}" srcOrd="0" destOrd="0" presId="urn:microsoft.com/office/officeart/2005/8/layout/bList2"/>
    <dgm:cxn modelId="{04F3DE73-762E-4870-A2B4-97D414265109}" type="presOf" srcId="{B73E11B8-7F2C-4D14-B859-4B6FBF02A54C}" destId="{8CFFCD71-2E65-4278-BA53-C4A861F2B9B4}" srcOrd="1" destOrd="0" presId="urn:microsoft.com/office/officeart/2005/8/layout/bList2"/>
    <dgm:cxn modelId="{F0EB8763-969D-41ED-BB0A-5143D4FC0855}" type="presOf" srcId="{B73E11B8-7F2C-4D14-B859-4B6FBF02A54C}" destId="{B074128C-C8CB-4C76-96E5-49FA5772AC14}" srcOrd="0" destOrd="0" presId="urn:microsoft.com/office/officeart/2005/8/layout/bList2"/>
    <dgm:cxn modelId="{CDC9628D-B8A0-48BF-9A97-BA48228E9790}" srcId="{1D2D7AB6-EC03-45D7-B5DB-F5CFB8F10755}" destId="{60E3BEF3-4BB1-4161-B07C-B33E333CDBB9}" srcOrd="0" destOrd="0" parTransId="{3F4419F1-DA9A-4C2F-B94F-01F7824047AC}" sibTransId="{68B01424-5577-49CC-BF69-83E9866B0347}"/>
    <dgm:cxn modelId="{496E0F90-F55A-4904-9035-F8D683D6F28E}" type="presOf" srcId="{1D2D7AB6-EC03-45D7-B5DB-F5CFB8F10755}" destId="{FB1FD13C-F2A5-4FDD-ACDD-C2E1A2FDF631}" srcOrd="1" destOrd="0" presId="urn:microsoft.com/office/officeart/2005/8/layout/bList2"/>
    <dgm:cxn modelId="{392BACAA-4C7E-496F-90B1-EA3CDB3EE2FA}" srcId="{7A4D086D-95EE-46A8-A543-C26456757E20}" destId="{B73E11B8-7F2C-4D14-B859-4B6FBF02A54C}" srcOrd="2" destOrd="0" parTransId="{DB409EA3-52B5-4384-BC85-C76D171B7E0B}" sibTransId="{72A1BFCC-E984-42AC-8475-23CEE7F6AC6B}"/>
    <dgm:cxn modelId="{A9F0C8FB-2E36-4FF8-811B-9B5A37D29DCC}" type="presOf" srcId="{13F5B91E-1D38-49F0-971E-18F484B165B6}" destId="{979621AF-33AD-487F-9A02-59E578D75EC7}" srcOrd="0" destOrd="0" presId="urn:microsoft.com/office/officeart/2005/8/layout/bList2"/>
    <dgm:cxn modelId="{C25E6EAB-3C31-4E52-9C25-0BAC0380FFB3}" srcId="{B73E11B8-7F2C-4D14-B859-4B6FBF02A54C}" destId="{D107CC64-9094-4E0E-9636-4ADDC7596A20}" srcOrd="0" destOrd="0" parTransId="{C9F0F4EF-42FC-4170-B2EB-BBE7301E4782}" sibTransId="{717405FA-F4DB-4A9F-94AC-5C808F7B1B33}"/>
    <dgm:cxn modelId="{9878CA82-934E-4516-9F2D-EF6EF263FF8C}" type="presOf" srcId="{1D2D7AB6-EC03-45D7-B5DB-F5CFB8F10755}" destId="{68AFFF28-CADD-4C6B-8822-575C937B06B3}" srcOrd="0" destOrd="0" presId="urn:microsoft.com/office/officeart/2005/8/layout/bList2"/>
    <dgm:cxn modelId="{97FE88E8-B454-4E22-93F9-0071E1DCCB0C}" type="presOf" srcId="{CBEF8B5C-E6D1-4FB9-AD9F-6B4A62E29AB3}" destId="{B3B36110-0A35-49F7-BECB-23831F12BC6E}" srcOrd="0" destOrd="0" presId="urn:microsoft.com/office/officeart/2005/8/layout/bList2"/>
    <dgm:cxn modelId="{FBBAEE04-2BED-4BD3-B4B0-74E335FFB0C1}" srcId="{7A4D086D-95EE-46A8-A543-C26456757E20}" destId="{1D2D7AB6-EC03-45D7-B5DB-F5CFB8F10755}" srcOrd="1" destOrd="0" parTransId="{1E1D594E-8084-49E7-B5A0-2FDE83F928C2}" sibTransId="{CBEF8B5C-E6D1-4FB9-AD9F-6B4A62E29AB3}"/>
    <dgm:cxn modelId="{FE265EF8-FEAE-413A-9D83-C5952411C0E5}" type="presOf" srcId="{E42B58BD-63F4-4883-88E9-5784B7E7F384}" destId="{2ACA2801-3B6E-4A26-9EB0-B0D4A5E00B11}" srcOrd="0" destOrd="0" presId="urn:microsoft.com/office/officeart/2005/8/layout/bList2"/>
    <dgm:cxn modelId="{8E8B3C85-9E83-421F-9649-2953227A59C3}" srcId="{E42B58BD-63F4-4883-88E9-5784B7E7F384}" destId="{E2068B3C-818D-42DE-AF54-130D7AB025CD}" srcOrd="0" destOrd="0" parTransId="{CDCD9E34-5CB1-4807-A28B-DC2659FAC14D}" sibTransId="{C0BC8D85-4AE7-4D47-B0F2-E500352E2F6F}"/>
    <dgm:cxn modelId="{8150A9E2-36BD-45B2-A8B9-5654CE966051}" type="presOf" srcId="{E42B58BD-63F4-4883-88E9-5784B7E7F384}" destId="{6FE8601F-FFA4-4F4F-A099-92FFFC6E9FDD}" srcOrd="1" destOrd="0" presId="urn:microsoft.com/office/officeart/2005/8/layout/bList2"/>
    <dgm:cxn modelId="{204DF1AA-51F7-4316-AECF-3B4A06438221}" srcId="{7A4D086D-95EE-46A8-A543-C26456757E20}" destId="{E42B58BD-63F4-4883-88E9-5784B7E7F384}" srcOrd="0" destOrd="0" parTransId="{711FAB9B-E67C-438B-99BA-F3544917EF4F}" sibTransId="{13F5B91E-1D38-49F0-971E-18F484B165B6}"/>
    <dgm:cxn modelId="{E4AB836F-B7F1-45BE-B156-7CD0E61A4725}" type="presOf" srcId="{7A4D086D-95EE-46A8-A543-C26456757E20}" destId="{242844EA-F42B-4CFD-838C-2650A43D8E60}" srcOrd="0" destOrd="0" presId="urn:microsoft.com/office/officeart/2005/8/layout/bList2"/>
    <dgm:cxn modelId="{2AEC324B-9C0C-4F83-B2B3-C72F51D2C197}" type="presParOf" srcId="{242844EA-F42B-4CFD-838C-2650A43D8E60}" destId="{734702D5-89BC-471F-8613-3DBD21168B7B}" srcOrd="0" destOrd="0" presId="urn:microsoft.com/office/officeart/2005/8/layout/bList2"/>
    <dgm:cxn modelId="{0FFD0113-404C-4E48-A559-B6B6E445918B}" type="presParOf" srcId="{734702D5-89BC-471F-8613-3DBD21168B7B}" destId="{4FDD9DF5-A1BE-4BAF-83EF-31BB0AA2F9B9}" srcOrd="0" destOrd="0" presId="urn:microsoft.com/office/officeart/2005/8/layout/bList2"/>
    <dgm:cxn modelId="{EBD9D3FE-AE43-49F0-A3AE-1C9FF85CD7DE}" type="presParOf" srcId="{734702D5-89BC-471F-8613-3DBD21168B7B}" destId="{2ACA2801-3B6E-4A26-9EB0-B0D4A5E00B11}" srcOrd="1" destOrd="0" presId="urn:microsoft.com/office/officeart/2005/8/layout/bList2"/>
    <dgm:cxn modelId="{A11E7CF0-C29C-43AB-9D19-E06A70950A4F}" type="presParOf" srcId="{734702D5-89BC-471F-8613-3DBD21168B7B}" destId="{6FE8601F-FFA4-4F4F-A099-92FFFC6E9FDD}" srcOrd="2" destOrd="0" presId="urn:microsoft.com/office/officeart/2005/8/layout/bList2"/>
    <dgm:cxn modelId="{A7B363F8-7CA8-413A-AA29-10EE9F8BD0B8}" type="presParOf" srcId="{734702D5-89BC-471F-8613-3DBD21168B7B}" destId="{0442E492-CF35-42C6-862C-E8B767035A3E}" srcOrd="3" destOrd="0" presId="urn:microsoft.com/office/officeart/2005/8/layout/bList2"/>
    <dgm:cxn modelId="{BD1D2761-25E0-4C67-A07F-A49A6452E93C}" type="presParOf" srcId="{242844EA-F42B-4CFD-838C-2650A43D8E60}" destId="{979621AF-33AD-487F-9A02-59E578D75EC7}" srcOrd="1" destOrd="0" presId="urn:microsoft.com/office/officeart/2005/8/layout/bList2"/>
    <dgm:cxn modelId="{3CA4D18F-B215-4B0B-9081-7E403F022A3F}" type="presParOf" srcId="{242844EA-F42B-4CFD-838C-2650A43D8E60}" destId="{854EF7FD-7567-466C-A2A1-C79558CC328D}" srcOrd="2" destOrd="0" presId="urn:microsoft.com/office/officeart/2005/8/layout/bList2"/>
    <dgm:cxn modelId="{5A88E603-739E-46BA-A255-746898F1E431}" type="presParOf" srcId="{854EF7FD-7567-466C-A2A1-C79558CC328D}" destId="{489B35DA-5F1A-4336-A2C4-7F59340F8BB3}" srcOrd="0" destOrd="0" presId="urn:microsoft.com/office/officeart/2005/8/layout/bList2"/>
    <dgm:cxn modelId="{A64059F6-AFAC-41EE-BB39-7B13330FB1BB}" type="presParOf" srcId="{854EF7FD-7567-466C-A2A1-C79558CC328D}" destId="{68AFFF28-CADD-4C6B-8822-575C937B06B3}" srcOrd="1" destOrd="0" presId="urn:microsoft.com/office/officeart/2005/8/layout/bList2"/>
    <dgm:cxn modelId="{9E241B82-B7C8-460B-8BAF-C412F2F6DA0C}" type="presParOf" srcId="{854EF7FD-7567-466C-A2A1-C79558CC328D}" destId="{FB1FD13C-F2A5-4FDD-ACDD-C2E1A2FDF631}" srcOrd="2" destOrd="0" presId="urn:microsoft.com/office/officeart/2005/8/layout/bList2"/>
    <dgm:cxn modelId="{3C6CCC31-6E9C-429A-A61F-3D107437F1F6}" type="presParOf" srcId="{854EF7FD-7567-466C-A2A1-C79558CC328D}" destId="{EFB3113E-E1AC-4E8A-A394-A0E28D033B0D}" srcOrd="3" destOrd="0" presId="urn:microsoft.com/office/officeart/2005/8/layout/bList2"/>
    <dgm:cxn modelId="{985B0612-9E91-4493-B1EE-744850CAF641}" type="presParOf" srcId="{242844EA-F42B-4CFD-838C-2650A43D8E60}" destId="{B3B36110-0A35-49F7-BECB-23831F12BC6E}" srcOrd="3" destOrd="0" presId="urn:microsoft.com/office/officeart/2005/8/layout/bList2"/>
    <dgm:cxn modelId="{4DE48F63-A588-4463-B96E-39894AB1357C}" type="presParOf" srcId="{242844EA-F42B-4CFD-838C-2650A43D8E60}" destId="{08B6F512-859E-45A6-B18B-4A9EA56B02D4}" srcOrd="4" destOrd="0" presId="urn:microsoft.com/office/officeart/2005/8/layout/bList2"/>
    <dgm:cxn modelId="{5257605F-43C6-44DA-BAB3-0B0F05A80704}" type="presParOf" srcId="{08B6F512-859E-45A6-B18B-4A9EA56B02D4}" destId="{48511979-A4F8-40B3-AFF8-6F0FF1A49249}" srcOrd="0" destOrd="0" presId="urn:microsoft.com/office/officeart/2005/8/layout/bList2"/>
    <dgm:cxn modelId="{601477D0-B9F0-40B6-924B-781CC014BEE1}" type="presParOf" srcId="{08B6F512-859E-45A6-B18B-4A9EA56B02D4}" destId="{B074128C-C8CB-4C76-96E5-49FA5772AC14}" srcOrd="1" destOrd="0" presId="urn:microsoft.com/office/officeart/2005/8/layout/bList2"/>
    <dgm:cxn modelId="{269D738C-F259-4841-A47D-A53747819C79}" type="presParOf" srcId="{08B6F512-859E-45A6-B18B-4A9EA56B02D4}" destId="{8CFFCD71-2E65-4278-BA53-C4A861F2B9B4}" srcOrd="2" destOrd="0" presId="urn:microsoft.com/office/officeart/2005/8/layout/bList2"/>
    <dgm:cxn modelId="{211ABF56-60B5-4459-8A9A-FC6CF4E0865C}" type="presParOf" srcId="{08B6F512-859E-45A6-B18B-4A9EA56B02D4}" destId="{15407ACE-7FCE-4248-91A8-C090D4195D37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E5707A-6271-47C9-BB53-ED9E07D6EBFC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41D5AF-34CD-4E51-A1C8-65BFA1398DA3}">
      <dgm:prSet phldrT="[Text]" custT="1"/>
      <dgm:spPr/>
      <dgm:t>
        <a:bodyPr/>
        <a:lstStyle/>
        <a:p>
          <a:r>
            <a:rPr lang="en-US" sz="2800" dirty="0" smtClean="0"/>
            <a:t>MOST IMPROVEMENT</a:t>
          </a:r>
          <a:endParaRPr lang="en-US" sz="2800" dirty="0"/>
        </a:p>
      </dgm:t>
    </dgm:pt>
    <dgm:pt modelId="{7B8C1902-E4E3-490E-84EE-41B792E000D0}" type="parTrans" cxnId="{0DA27CBB-C2B8-4F2D-B464-4146B7A7BC72}">
      <dgm:prSet/>
      <dgm:spPr/>
      <dgm:t>
        <a:bodyPr/>
        <a:lstStyle/>
        <a:p>
          <a:endParaRPr lang="en-US"/>
        </a:p>
      </dgm:t>
    </dgm:pt>
    <dgm:pt modelId="{7474ABCD-8672-4799-B806-80D3714472AB}" type="sibTrans" cxnId="{0DA27CBB-C2B8-4F2D-B464-4146B7A7BC72}">
      <dgm:prSet/>
      <dgm:spPr/>
      <dgm:t>
        <a:bodyPr/>
        <a:lstStyle/>
        <a:p>
          <a:endParaRPr lang="en-US"/>
        </a:p>
      </dgm:t>
    </dgm:pt>
    <dgm:pt modelId="{19AC7ABE-3C47-498D-BA0F-69131180E508}">
      <dgm:prSet phldrT="[Text]" custT="1"/>
      <dgm:spPr/>
      <dgm:t>
        <a:bodyPr/>
        <a:lstStyle/>
        <a:p>
          <a:r>
            <a:rPr lang="en-US" sz="3200" dirty="0" smtClean="0"/>
            <a:t>IS BY THOSE LISTENING TO </a:t>
          </a:r>
          <a:endParaRPr lang="en-US" sz="3200" dirty="0"/>
        </a:p>
      </dgm:t>
    </dgm:pt>
    <dgm:pt modelId="{8EEBE85D-4AD6-46A3-8DF4-4DA4D1EA0958}" type="parTrans" cxnId="{C0FFBB0E-024C-4788-95E6-793921B067D3}">
      <dgm:prSet/>
      <dgm:spPr/>
      <dgm:t>
        <a:bodyPr/>
        <a:lstStyle/>
        <a:p>
          <a:endParaRPr lang="en-US"/>
        </a:p>
      </dgm:t>
    </dgm:pt>
    <dgm:pt modelId="{42BF8A3A-016E-4AE5-8223-36809528DAF7}" type="sibTrans" cxnId="{C0FFBB0E-024C-4788-95E6-793921B067D3}">
      <dgm:prSet/>
      <dgm:spPr/>
      <dgm:t>
        <a:bodyPr/>
        <a:lstStyle/>
        <a:p>
          <a:endParaRPr lang="en-US"/>
        </a:p>
      </dgm:t>
    </dgm:pt>
    <dgm:pt modelId="{67C72E55-8D10-4901-A6FD-1A0EDB7080CC}">
      <dgm:prSet phldrT="[Text]"/>
      <dgm:spPr/>
      <dgm:t>
        <a:bodyPr/>
        <a:lstStyle/>
        <a:p>
          <a:r>
            <a:rPr lang="en-US" dirty="0" smtClean="0"/>
            <a:t>MUSIC WHILE WORKING.</a:t>
          </a:r>
          <a:endParaRPr lang="en-US" dirty="0"/>
        </a:p>
      </dgm:t>
    </dgm:pt>
    <dgm:pt modelId="{D49E50B1-45D2-4515-8FB9-F2E0FF4244DE}" type="parTrans" cxnId="{D9A2B81D-01A4-470C-A6E0-4A2010383F67}">
      <dgm:prSet/>
      <dgm:spPr/>
      <dgm:t>
        <a:bodyPr/>
        <a:lstStyle/>
        <a:p>
          <a:endParaRPr lang="en-US"/>
        </a:p>
      </dgm:t>
    </dgm:pt>
    <dgm:pt modelId="{3CABE7CD-0C48-4490-AF52-E5B753C88EED}" type="sibTrans" cxnId="{D9A2B81D-01A4-470C-A6E0-4A2010383F67}">
      <dgm:prSet/>
      <dgm:spPr/>
      <dgm:t>
        <a:bodyPr/>
        <a:lstStyle/>
        <a:p>
          <a:endParaRPr lang="en-US"/>
        </a:p>
      </dgm:t>
    </dgm:pt>
    <dgm:pt modelId="{33BF681D-CCAD-4CFC-9641-F32E80B16E87}" type="pres">
      <dgm:prSet presAssocID="{C7E5707A-6271-47C9-BB53-ED9E07D6EBF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913C97-0700-4F92-AD30-B73CB72CB554}" type="pres">
      <dgm:prSet presAssocID="{2B41D5AF-34CD-4E51-A1C8-65BFA1398DA3}" presName="composite" presStyleCnt="0"/>
      <dgm:spPr/>
    </dgm:pt>
    <dgm:pt modelId="{E66F9C6A-0673-4B47-919A-051735879C79}" type="pres">
      <dgm:prSet presAssocID="{2B41D5AF-34CD-4E51-A1C8-65BFA1398DA3}" presName="LShape" presStyleLbl="alignNode1" presStyleIdx="0" presStyleCnt="5" custLinFactNeighborY="0"/>
      <dgm:spPr>
        <a:solidFill>
          <a:schemeClr val="tx1"/>
        </a:solidFill>
      </dgm:spPr>
    </dgm:pt>
    <dgm:pt modelId="{87D3A9DD-0E04-423C-873C-9811D955C600}" type="pres">
      <dgm:prSet presAssocID="{2B41D5AF-34CD-4E51-A1C8-65BFA1398DA3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EB675B-ED00-43E6-844F-CB6CCD37F3C6}" type="pres">
      <dgm:prSet presAssocID="{2B41D5AF-34CD-4E51-A1C8-65BFA1398DA3}" presName="Triangle" presStyleLbl="alignNode1" presStyleIdx="1" presStyleCnt="5" custLinFactNeighborY="0"/>
      <dgm:spPr>
        <a:solidFill>
          <a:schemeClr val="tx1"/>
        </a:solidFill>
      </dgm:spPr>
    </dgm:pt>
    <dgm:pt modelId="{0E9FF838-CE04-4EF2-AB21-BBC6812AE658}" type="pres">
      <dgm:prSet presAssocID="{7474ABCD-8672-4799-B806-80D3714472AB}" presName="sibTrans" presStyleCnt="0"/>
      <dgm:spPr/>
    </dgm:pt>
    <dgm:pt modelId="{799C6DAD-74D0-4FEE-8558-6E7E78F4C917}" type="pres">
      <dgm:prSet presAssocID="{7474ABCD-8672-4799-B806-80D3714472AB}" presName="space" presStyleCnt="0"/>
      <dgm:spPr/>
    </dgm:pt>
    <dgm:pt modelId="{71E6AD74-6975-45D3-8560-A60B9C9F0695}" type="pres">
      <dgm:prSet presAssocID="{19AC7ABE-3C47-498D-BA0F-69131180E508}" presName="composite" presStyleCnt="0"/>
      <dgm:spPr/>
    </dgm:pt>
    <dgm:pt modelId="{0C411853-9B2F-40C7-947E-268BC8D91239}" type="pres">
      <dgm:prSet presAssocID="{19AC7ABE-3C47-498D-BA0F-69131180E508}" presName="LShape" presStyleLbl="alignNode1" presStyleIdx="2" presStyleCnt="5" custLinFactNeighborY="0"/>
      <dgm:spPr>
        <a:solidFill>
          <a:schemeClr val="tx1"/>
        </a:solidFill>
      </dgm:spPr>
    </dgm:pt>
    <dgm:pt modelId="{031D11A5-365A-42BB-9762-34A8C6D3CDC3}" type="pres">
      <dgm:prSet presAssocID="{19AC7ABE-3C47-498D-BA0F-69131180E508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DAD30B-B710-4B8A-B646-680E9770605A}" type="pres">
      <dgm:prSet presAssocID="{19AC7ABE-3C47-498D-BA0F-69131180E508}" presName="Triangle" presStyleLbl="alignNode1" presStyleIdx="3" presStyleCnt="5" custLinFactNeighborY="0"/>
      <dgm:spPr>
        <a:solidFill>
          <a:schemeClr val="tx1"/>
        </a:solidFill>
      </dgm:spPr>
    </dgm:pt>
    <dgm:pt modelId="{185898EE-4788-40C3-BA78-4253EFD0519F}" type="pres">
      <dgm:prSet presAssocID="{42BF8A3A-016E-4AE5-8223-36809528DAF7}" presName="sibTrans" presStyleCnt="0"/>
      <dgm:spPr/>
    </dgm:pt>
    <dgm:pt modelId="{8BB025CC-DC5E-4EAD-B32D-80A6E63A670F}" type="pres">
      <dgm:prSet presAssocID="{42BF8A3A-016E-4AE5-8223-36809528DAF7}" presName="space" presStyleCnt="0"/>
      <dgm:spPr/>
    </dgm:pt>
    <dgm:pt modelId="{A9027166-5BAD-487D-AD3E-A7737A051165}" type="pres">
      <dgm:prSet presAssocID="{67C72E55-8D10-4901-A6FD-1A0EDB7080CC}" presName="composite" presStyleCnt="0"/>
      <dgm:spPr/>
    </dgm:pt>
    <dgm:pt modelId="{10506AF2-2DAA-47D9-BFF2-470AF0DD403D}" type="pres">
      <dgm:prSet presAssocID="{67C72E55-8D10-4901-A6FD-1A0EDB7080CC}" presName="LShape" presStyleLbl="alignNode1" presStyleIdx="4" presStyleCnt="5" custLinFactNeighborY="0"/>
      <dgm:spPr>
        <a:solidFill>
          <a:schemeClr val="tx1"/>
        </a:solidFill>
      </dgm:spPr>
    </dgm:pt>
    <dgm:pt modelId="{EFA4E706-3241-4B87-83A1-99D329B208E7}" type="pres">
      <dgm:prSet presAssocID="{67C72E55-8D10-4901-A6FD-1A0EDB7080CC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99015A-4D25-44B7-A47F-E05BD13B8D33}" type="presOf" srcId="{2B41D5AF-34CD-4E51-A1C8-65BFA1398DA3}" destId="{87D3A9DD-0E04-423C-873C-9811D955C600}" srcOrd="0" destOrd="0" presId="urn:microsoft.com/office/officeart/2009/3/layout/StepUpProcess"/>
    <dgm:cxn modelId="{0DA27CBB-C2B8-4F2D-B464-4146B7A7BC72}" srcId="{C7E5707A-6271-47C9-BB53-ED9E07D6EBFC}" destId="{2B41D5AF-34CD-4E51-A1C8-65BFA1398DA3}" srcOrd="0" destOrd="0" parTransId="{7B8C1902-E4E3-490E-84EE-41B792E000D0}" sibTransId="{7474ABCD-8672-4799-B806-80D3714472AB}"/>
    <dgm:cxn modelId="{0BAAC37B-FAA4-41B7-A2D9-EF2386ECDBCD}" type="presOf" srcId="{C7E5707A-6271-47C9-BB53-ED9E07D6EBFC}" destId="{33BF681D-CCAD-4CFC-9641-F32E80B16E87}" srcOrd="0" destOrd="0" presId="urn:microsoft.com/office/officeart/2009/3/layout/StepUpProcess"/>
    <dgm:cxn modelId="{61EFB856-EB82-4DFE-9CE9-8D5DB2C8C149}" type="presOf" srcId="{19AC7ABE-3C47-498D-BA0F-69131180E508}" destId="{031D11A5-365A-42BB-9762-34A8C6D3CDC3}" srcOrd="0" destOrd="0" presId="urn:microsoft.com/office/officeart/2009/3/layout/StepUpProcess"/>
    <dgm:cxn modelId="{C0FFBB0E-024C-4788-95E6-793921B067D3}" srcId="{C7E5707A-6271-47C9-BB53-ED9E07D6EBFC}" destId="{19AC7ABE-3C47-498D-BA0F-69131180E508}" srcOrd="1" destOrd="0" parTransId="{8EEBE85D-4AD6-46A3-8DF4-4DA4D1EA0958}" sibTransId="{42BF8A3A-016E-4AE5-8223-36809528DAF7}"/>
    <dgm:cxn modelId="{D9A2B81D-01A4-470C-A6E0-4A2010383F67}" srcId="{C7E5707A-6271-47C9-BB53-ED9E07D6EBFC}" destId="{67C72E55-8D10-4901-A6FD-1A0EDB7080CC}" srcOrd="2" destOrd="0" parTransId="{D49E50B1-45D2-4515-8FB9-F2E0FF4244DE}" sibTransId="{3CABE7CD-0C48-4490-AF52-E5B753C88EED}"/>
    <dgm:cxn modelId="{B5FBFE56-39B6-4B59-A672-486C9B357A40}" type="presOf" srcId="{67C72E55-8D10-4901-A6FD-1A0EDB7080CC}" destId="{EFA4E706-3241-4B87-83A1-99D329B208E7}" srcOrd="0" destOrd="0" presId="urn:microsoft.com/office/officeart/2009/3/layout/StepUpProcess"/>
    <dgm:cxn modelId="{6F17F098-01EA-4976-B362-01108AF4F428}" type="presParOf" srcId="{33BF681D-CCAD-4CFC-9641-F32E80B16E87}" destId="{A3913C97-0700-4F92-AD30-B73CB72CB554}" srcOrd="0" destOrd="0" presId="urn:microsoft.com/office/officeart/2009/3/layout/StepUpProcess"/>
    <dgm:cxn modelId="{5BA8DB45-24BD-42C9-BE0B-286AE88AFA4A}" type="presParOf" srcId="{A3913C97-0700-4F92-AD30-B73CB72CB554}" destId="{E66F9C6A-0673-4B47-919A-051735879C79}" srcOrd="0" destOrd="0" presId="urn:microsoft.com/office/officeart/2009/3/layout/StepUpProcess"/>
    <dgm:cxn modelId="{99A2AB35-F4BE-46A1-8A8C-E68B81D1DF99}" type="presParOf" srcId="{A3913C97-0700-4F92-AD30-B73CB72CB554}" destId="{87D3A9DD-0E04-423C-873C-9811D955C600}" srcOrd="1" destOrd="0" presId="urn:microsoft.com/office/officeart/2009/3/layout/StepUpProcess"/>
    <dgm:cxn modelId="{472AF24E-5C23-47B9-86DB-B175E28A24FF}" type="presParOf" srcId="{A3913C97-0700-4F92-AD30-B73CB72CB554}" destId="{A9EB675B-ED00-43E6-844F-CB6CCD37F3C6}" srcOrd="2" destOrd="0" presId="urn:microsoft.com/office/officeart/2009/3/layout/StepUpProcess"/>
    <dgm:cxn modelId="{E26DBBBF-EBEC-4471-A048-45796372B24B}" type="presParOf" srcId="{33BF681D-CCAD-4CFC-9641-F32E80B16E87}" destId="{0E9FF838-CE04-4EF2-AB21-BBC6812AE658}" srcOrd="1" destOrd="0" presId="urn:microsoft.com/office/officeart/2009/3/layout/StepUpProcess"/>
    <dgm:cxn modelId="{0273CCE9-EB4C-4A19-90C4-61411AD0E9AB}" type="presParOf" srcId="{0E9FF838-CE04-4EF2-AB21-BBC6812AE658}" destId="{799C6DAD-74D0-4FEE-8558-6E7E78F4C917}" srcOrd="0" destOrd="0" presId="urn:microsoft.com/office/officeart/2009/3/layout/StepUpProcess"/>
    <dgm:cxn modelId="{0758F1BE-D093-484B-8AB7-78647B0E107C}" type="presParOf" srcId="{33BF681D-CCAD-4CFC-9641-F32E80B16E87}" destId="{71E6AD74-6975-45D3-8560-A60B9C9F0695}" srcOrd="2" destOrd="0" presId="urn:microsoft.com/office/officeart/2009/3/layout/StepUpProcess"/>
    <dgm:cxn modelId="{E95D458B-CF1B-48B4-9056-C04B3EFFC2F1}" type="presParOf" srcId="{71E6AD74-6975-45D3-8560-A60B9C9F0695}" destId="{0C411853-9B2F-40C7-947E-268BC8D91239}" srcOrd="0" destOrd="0" presId="urn:microsoft.com/office/officeart/2009/3/layout/StepUpProcess"/>
    <dgm:cxn modelId="{C9D9E6FF-168D-4128-A95A-5ACF450E2BA4}" type="presParOf" srcId="{71E6AD74-6975-45D3-8560-A60B9C9F0695}" destId="{031D11A5-365A-42BB-9762-34A8C6D3CDC3}" srcOrd="1" destOrd="0" presId="urn:microsoft.com/office/officeart/2009/3/layout/StepUpProcess"/>
    <dgm:cxn modelId="{5FB39B97-6C1D-4E8B-8BA9-F1C10E64784A}" type="presParOf" srcId="{71E6AD74-6975-45D3-8560-A60B9C9F0695}" destId="{72DAD30B-B710-4B8A-B646-680E9770605A}" srcOrd="2" destOrd="0" presId="urn:microsoft.com/office/officeart/2009/3/layout/StepUpProcess"/>
    <dgm:cxn modelId="{65312A81-FDF1-4E58-8D78-C3625D9C67E2}" type="presParOf" srcId="{33BF681D-CCAD-4CFC-9641-F32E80B16E87}" destId="{185898EE-4788-40C3-BA78-4253EFD0519F}" srcOrd="3" destOrd="0" presId="urn:microsoft.com/office/officeart/2009/3/layout/StepUpProcess"/>
    <dgm:cxn modelId="{10F7EBAE-48B7-4AAA-A802-F21D65066A0E}" type="presParOf" srcId="{185898EE-4788-40C3-BA78-4253EFD0519F}" destId="{8BB025CC-DC5E-4EAD-B32D-80A6E63A670F}" srcOrd="0" destOrd="0" presId="urn:microsoft.com/office/officeart/2009/3/layout/StepUpProcess"/>
    <dgm:cxn modelId="{2B1ADC15-B0A1-4AA3-9F64-E2BF08EE1A16}" type="presParOf" srcId="{33BF681D-CCAD-4CFC-9641-F32E80B16E87}" destId="{A9027166-5BAD-487D-AD3E-A7737A051165}" srcOrd="4" destOrd="0" presId="urn:microsoft.com/office/officeart/2009/3/layout/StepUpProcess"/>
    <dgm:cxn modelId="{59568109-7A6C-4030-84F4-DFF372C233D8}" type="presParOf" srcId="{A9027166-5BAD-487D-AD3E-A7737A051165}" destId="{10506AF2-2DAA-47D9-BFF2-470AF0DD403D}" srcOrd="0" destOrd="0" presId="urn:microsoft.com/office/officeart/2009/3/layout/StepUpProcess"/>
    <dgm:cxn modelId="{8B09708C-D379-429B-99A2-75FCE4A0E71D}" type="presParOf" srcId="{A9027166-5BAD-487D-AD3E-A7737A051165}" destId="{EFA4E706-3241-4B87-83A1-99D329B208E7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1E8E6E-FD44-4A13-964A-369C450AEA68}" type="doc">
      <dgm:prSet loTypeId="urn:microsoft.com/office/officeart/2005/8/layout/gear1" loCatId="process" qsTypeId="urn:microsoft.com/office/officeart/2005/8/quickstyle/simple1" qsCatId="simple" csTypeId="urn:microsoft.com/office/officeart/2005/8/colors/colorful5" csCatId="colorful" phldr="1"/>
      <dgm:spPr/>
    </dgm:pt>
    <dgm:pt modelId="{706ACDD0-8FF7-4576-8950-BAB6A5C89D6F}">
      <dgm:prSet phldrT="[Text]" custT="1"/>
      <dgm:spPr/>
      <dgm:t>
        <a:bodyPr/>
        <a:lstStyle/>
        <a:p>
          <a:r>
            <a:rPr lang="en-US" sz="2400" dirty="0" smtClean="0"/>
            <a:t>Persons with </a:t>
          </a:r>
          <a:r>
            <a:rPr lang="en-US" sz="2400" b="1" dirty="0" smtClean="0"/>
            <a:t>Anxiety</a:t>
          </a:r>
          <a:r>
            <a:rPr lang="en-US" sz="2400" dirty="0" smtClean="0"/>
            <a:t> were did improve the most. </a:t>
          </a:r>
          <a:endParaRPr lang="en-US" sz="2400" dirty="0"/>
        </a:p>
      </dgm:t>
    </dgm:pt>
    <dgm:pt modelId="{6D220F0E-E569-4B88-8BC7-52B8FB1B256A}" type="parTrans" cxnId="{37575538-2E78-4D2E-B900-0A461DD4F068}">
      <dgm:prSet/>
      <dgm:spPr/>
      <dgm:t>
        <a:bodyPr/>
        <a:lstStyle/>
        <a:p>
          <a:endParaRPr lang="en-US"/>
        </a:p>
      </dgm:t>
    </dgm:pt>
    <dgm:pt modelId="{BB75FB3C-56F9-493F-A850-67FB84BCC043}" type="sibTrans" cxnId="{37575538-2E78-4D2E-B900-0A461DD4F068}">
      <dgm:prSet/>
      <dgm:spPr/>
      <dgm:t>
        <a:bodyPr/>
        <a:lstStyle/>
        <a:p>
          <a:endParaRPr lang="en-US"/>
        </a:p>
      </dgm:t>
    </dgm:pt>
    <dgm:pt modelId="{4C2EEFFC-2136-4ADB-93A4-01E94F43CA5A}">
      <dgm:prSet phldrT="[Text]" custT="1"/>
      <dgm:spPr/>
      <dgm:t>
        <a:bodyPr/>
        <a:lstStyle/>
        <a:p>
          <a:r>
            <a:rPr lang="en-US" sz="2800" b="1" dirty="0" smtClean="0"/>
            <a:t>Spotify</a:t>
          </a:r>
          <a:r>
            <a:rPr lang="en-US" sz="2000" dirty="0" smtClean="0"/>
            <a:t> was the most used.</a:t>
          </a:r>
          <a:endParaRPr lang="en-US" sz="2000" dirty="0"/>
        </a:p>
      </dgm:t>
    </dgm:pt>
    <dgm:pt modelId="{EDDEBEE2-DB16-4C3C-AEAB-138D6B058EB8}" type="parTrans" cxnId="{F6899A86-34F9-4C08-AE76-6ABA66E926BB}">
      <dgm:prSet/>
      <dgm:spPr/>
      <dgm:t>
        <a:bodyPr/>
        <a:lstStyle/>
        <a:p>
          <a:endParaRPr lang="en-US"/>
        </a:p>
      </dgm:t>
    </dgm:pt>
    <dgm:pt modelId="{F22D76C4-292C-4AF9-9DED-0957ACC99437}" type="sibTrans" cxnId="{F6899A86-34F9-4C08-AE76-6ABA66E926BB}">
      <dgm:prSet/>
      <dgm:spPr/>
      <dgm:t>
        <a:bodyPr/>
        <a:lstStyle/>
        <a:p>
          <a:endParaRPr lang="en-US"/>
        </a:p>
      </dgm:t>
    </dgm:pt>
    <dgm:pt modelId="{E5BC7CCD-DFB9-424F-9D88-C3F092482DAB}">
      <dgm:prSet phldrT="[Text]"/>
      <dgm:spPr/>
      <dgm:t>
        <a:bodyPr/>
        <a:lstStyle/>
        <a:p>
          <a:r>
            <a:rPr lang="en-US" dirty="0" smtClean="0"/>
            <a:t>At the end month people listened a lot.</a:t>
          </a:r>
          <a:endParaRPr lang="en-US" dirty="0"/>
        </a:p>
      </dgm:t>
    </dgm:pt>
    <dgm:pt modelId="{FB6492FF-0719-49A3-BD86-907ED6428FF6}" type="parTrans" cxnId="{2B0C0C9D-EC79-45CC-816E-42B0E136AB50}">
      <dgm:prSet/>
      <dgm:spPr/>
      <dgm:t>
        <a:bodyPr/>
        <a:lstStyle/>
        <a:p>
          <a:endParaRPr lang="en-US"/>
        </a:p>
      </dgm:t>
    </dgm:pt>
    <dgm:pt modelId="{FCE12B2B-5A30-4515-B25B-BF8735941D43}" type="sibTrans" cxnId="{2B0C0C9D-EC79-45CC-816E-42B0E136AB50}">
      <dgm:prSet/>
      <dgm:spPr/>
      <dgm:t>
        <a:bodyPr/>
        <a:lstStyle/>
        <a:p>
          <a:endParaRPr lang="en-US"/>
        </a:p>
      </dgm:t>
    </dgm:pt>
    <dgm:pt modelId="{D8D2E687-1EA9-465E-9A37-D8C947147011}" type="pres">
      <dgm:prSet presAssocID="{EB1E8E6E-FD44-4A13-964A-369C450AEA6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9B7922FE-F9C5-443F-9348-DAEB92463851}" type="pres">
      <dgm:prSet presAssocID="{706ACDD0-8FF7-4576-8950-BAB6A5C89D6F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24DE40-CD06-4F6C-A36B-01D9415776AD}" type="pres">
      <dgm:prSet presAssocID="{706ACDD0-8FF7-4576-8950-BAB6A5C89D6F}" presName="gear1srcNode" presStyleLbl="node1" presStyleIdx="0" presStyleCnt="3"/>
      <dgm:spPr/>
      <dgm:t>
        <a:bodyPr/>
        <a:lstStyle/>
        <a:p>
          <a:endParaRPr lang="en-US"/>
        </a:p>
      </dgm:t>
    </dgm:pt>
    <dgm:pt modelId="{53501EC1-E725-451D-9220-8CAE1A4FB18C}" type="pres">
      <dgm:prSet presAssocID="{706ACDD0-8FF7-4576-8950-BAB6A5C89D6F}" presName="gear1dstNode" presStyleLbl="node1" presStyleIdx="0" presStyleCnt="3"/>
      <dgm:spPr/>
      <dgm:t>
        <a:bodyPr/>
        <a:lstStyle/>
        <a:p>
          <a:endParaRPr lang="en-US"/>
        </a:p>
      </dgm:t>
    </dgm:pt>
    <dgm:pt modelId="{9AE8FDD4-DAD4-4BB3-BE79-7AF68969147E}" type="pres">
      <dgm:prSet presAssocID="{4C2EEFFC-2136-4ADB-93A4-01E94F43CA5A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47EBF0-E7D8-4B2E-BA62-B5170BFEFBC7}" type="pres">
      <dgm:prSet presAssocID="{4C2EEFFC-2136-4ADB-93A4-01E94F43CA5A}" presName="gear2srcNode" presStyleLbl="node1" presStyleIdx="1" presStyleCnt="3"/>
      <dgm:spPr/>
      <dgm:t>
        <a:bodyPr/>
        <a:lstStyle/>
        <a:p>
          <a:endParaRPr lang="en-US"/>
        </a:p>
      </dgm:t>
    </dgm:pt>
    <dgm:pt modelId="{5434EBE7-7E3E-4ECE-BAC3-A1A3305A9CB5}" type="pres">
      <dgm:prSet presAssocID="{4C2EEFFC-2136-4ADB-93A4-01E94F43CA5A}" presName="gear2dstNode" presStyleLbl="node1" presStyleIdx="1" presStyleCnt="3"/>
      <dgm:spPr/>
      <dgm:t>
        <a:bodyPr/>
        <a:lstStyle/>
        <a:p>
          <a:endParaRPr lang="en-US"/>
        </a:p>
      </dgm:t>
    </dgm:pt>
    <dgm:pt modelId="{A48511B6-B003-4A30-A755-1E60CB34FB65}" type="pres">
      <dgm:prSet presAssocID="{E5BC7CCD-DFB9-424F-9D88-C3F092482DAB}" presName="gear3" presStyleLbl="node1" presStyleIdx="2" presStyleCnt="3"/>
      <dgm:spPr/>
      <dgm:t>
        <a:bodyPr/>
        <a:lstStyle/>
        <a:p>
          <a:endParaRPr lang="en-US"/>
        </a:p>
      </dgm:t>
    </dgm:pt>
    <dgm:pt modelId="{DF1AB19C-63EE-4E34-A59A-C95784DD6E3B}" type="pres">
      <dgm:prSet presAssocID="{E5BC7CCD-DFB9-424F-9D88-C3F092482DA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C645C-214E-4C91-A6AD-2B19A2D64678}" type="pres">
      <dgm:prSet presAssocID="{E5BC7CCD-DFB9-424F-9D88-C3F092482DAB}" presName="gear3srcNode" presStyleLbl="node1" presStyleIdx="2" presStyleCnt="3"/>
      <dgm:spPr/>
      <dgm:t>
        <a:bodyPr/>
        <a:lstStyle/>
        <a:p>
          <a:endParaRPr lang="en-US"/>
        </a:p>
      </dgm:t>
    </dgm:pt>
    <dgm:pt modelId="{D669CD6D-13A2-4E6A-9FE8-4C6E9E1853DC}" type="pres">
      <dgm:prSet presAssocID="{E5BC7CCD-DFB9-424F-9D88-C3F092482DAB}" presName="gear3dstNode" presStyleLbl="node1" presStyleIdx="2" presStyleCnt="3"/>
      <dgm:spPr/>
      <dgm:t>
        <a:bodyPr/>
        <a:lstStyle/>
        <a:p>
          <a:endParaRPr lang="en-US"/>
        </a:p>
      </dgm:t>
    </dgm:pt>
    <dgm:pt modelId="{765A3812-8F50-436D-BEEB-5AFCDA30339E}" type="pres">
      <dgm:prSet presAssocID="{BB75FB3C-56F9-493F-A850-67FB84BCC04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F020580A-CC85-42B5-92D8-B58655CFCC2D}" type="pres">
      <dgm:prSet presAssocID="{F22D76C4-292C-4AF9-9DED-0957ACC99437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09225543-A191-41E9-9D5C-D58952C1B696}" type="pres">
      <dgm:prSet presAssocID="{FCE12B2B-5A30-4515-B25B-BF8735941D43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6A5963B0-2906-4398-AB3B-678FB13BCB26}" type="presOf" srcId="{E5BC7CCD-DFB9-424F-9D88-C3F092482DAB}" destId="{384C645C-214E-4C91-A6AD-2B19A2D64678}" srcOrd="2" destOrd="0" presId="urn:microsoft.com/office/officeart/2005/8/layout/gear1"/>
    <dgm:cxn modelId="{445E87B8-ADDF-4B98-86CA-64E8A736911C}" type="presOf" srcId="{706ACDD0-8FF7-4576-8950-BAB6A5C89D6F}" destId="{53501EC1-E725-451D-9220-8CAE1A4FB18C}" srcOrd="2" destOrd="0" presId="urn:microsoft.com/office/officeart/2005/8/layout/gear1"/>
    <dgm:cxn modelId="{284F5A3E-37DF-435F-B7D1-3392EF9C4612}" type="presOf" srcId="{EB1E8E6E-FD44-4A13-964A-369C450AEA68}" destId="{D8D2E687-1EA9-465E-9A37-D8C947147011}" srcOrd="0" destOrd="0" presId="urn:microsoft.com/office/officeart/2005/8/layout/gear1"/>
    <dgm:cxn modelId="{C16FAD4E-4DEB-40EC-B8E4-6023B390C442}" type="presOf" srcId="{E5BC7CCD-DFB9-424F-9D88-C3F092482DAB}" destId="{D669CD6D-13A2-4E6A-9FE8-4C6E9E1853DC}" srcOrd="3" destOrd="0" presId="urn:microsoft.com/office/officeart/2005/8/layout/gear1"/>
    <dgm:cxn modelId="{37575538-2E78-4D2E-B900-0A461DD4F068}" srcId="{EB1E8E6E-FD44-4A13-964A-369C450AEA68}" destId="{706ACDD0-8FF7-4576-8950-BAB6A5C89D6F}" srcOrd="0" destOrd="0" parTransId="{6D220F0E-E569-4B88-8BC7-52B8FB1B256A}" sibTransId="{BB75FB3C-56F9-493F-A850-67FB84BCC043}"/>
    <dgm:cxn modelId="{2B0C0C9D-EC79-45CC-816E-42B0E136AB50}" srcId="{EB1E8E6E-FD44-4A13-964A-369C450AEA68}" destId="{E5BC7CCD-DFB9-424F-9D88-C3F092482DAB}" srcOrd="2" destOrd="0" parTransId="{FB6492FF-0719-49A3-BD86-907ED6428FF6}" sibTransId="{FCE12B2B-5A30-4515-B25B-BF8735941D43}"/>
    <dgm:cxn modelId="{A111D392-D128-4989-97D1-CD783076A134}" type="presOf" srcId="{706ACDD0-8FF7-4576-8950-BAB6A5C89D6F}" destId="{4E24DE40-CD06-4F6C-A36B-01D9415776AD}" srcOrd="1" destOrd="0" presId="urn:microsoft.com/office/officeart/2005/8/layout/gear1"/>
    <dgm:cxn modelId="{09FBB351-5D30-43F6-9A47-E627C48D9BC5}" type="presOf" srcId="{706ACDD0-8FF7-4576-8950-BAB6A5C89D6F}" destId="{9B7922FE-F9C5-443F-9348-DAEB92463851}" srcOrd="0" destOrd="0" presId="urn:microsoft.com/office/officeart/2005/8/layout/gear1"/>
    <dgm:cxn modelId="{5C380338-B7B2-4159-9A79-EFA0DE56ABC0}" type="presOf" srcId="{F22D76C4-292C-4AF9-9DED-0957ACC99437}" destId="{F020580A-CC85-42B5-92D8-B58655CFCC2D}" srcOrd="0" destOrd="0" presId="urn:microsoft.com/office/officeart/2005/8/layout/gear1"/>
    <dgm:cxn modelId="{57017A04-0FB2-471D-A2A2-BFE79750F95F}" type="presOf" srcId="{4C2EEFFC-2136-4ADB-93A4-01E94F43CA5A}" destId="{9AE8FDD4-DAD4-4BB3-BE79-7AF68969147E}" srcOrd="0" destOrd="0" presId="urn:microsoft.com/office/officeart/2005/8/layout/gear1"/>
    <dgm:cxn modelId="{817034BB-D7BE-4E2A-825B-8AA30758E6ED}" type="presOf" srcId="{4C2EEFFC-2136-4ADB-93A4-01E94F43CA5A}" destId="{5434EBE7-7E3E-4ECE-BAC3-A1A3305A9CB5}" srcOrd="2" destOrd="0" presId="urn:microsoft.com/office/officeart/2005/8/layout/gear1"/>
    <dgm:cxn modelId="{928B86FB-E4B0-4790-AFC7-10DED18939F6}" type="presOf" srcId="{E5BC7CCD-DFB9-424F-9D88-C3F092482DAB}" destId="{DF1AB19C-63EE-4E34-A59A-C95784DD6E3B}" srcOrd="1" destOrd="0" presId="urn:microsoft.com/office/officeart/2005/8/layout/gear1"/>
    <dgm:cxn modelId="{90358A51-1A5E-4CD9-9D14-98FA04CBA97A}" type="presOf" srcId="{E5BC7CCD-DFB9-424F-9D88-C3F092482DAB}" destId="{A48511B6-B003-4A30-A755-1E60CB34FB65}" srcOrd="0" destOrd="0" presId="urn:microsoft.com/office/officeart/2005/8/layout/gear1"/>
    <dgm:cxn modelId="{7FA97705-59C7-4DCE-A65D-52A86405A3EA}" type="presOf" srcId="{BB75FB3C-56F9-493F-A850-67FB84BCC043}" destId="{765A3812-8F50-436D-BEEB-5AFCDA30339E}" srcOrd="0" destOrd="0" presId="urn:microsoft.com/office/officeart/2005/8/layout/gear1"/>
    <dgm:cxn modelId="{390EB89E-05E7-45AB-A73C-128E6BF6C271}" type="presOf" srcId="{FCE12B2B-5A30-4515-B25B-BF8735941D43}" destId="{09225543-A191-41E9-9D5C-D58952C1B696}" srcOrd="0" destOrd="0" presId="urn:microsoft.com/office/officeart/2005/8/layout/gear1"/>
    <dgm:cxn modelId="{798D4798-05D1-45DE-B696-1B2C305487E3}" type="presOf" srcId="{4C2EEFFC-2136-4ADB-93A4-01E94F43CA5A}" destId="{D747EBF0-E7D8-4B2E-BA62-B5170BFEFBC7}" srcOrd="1" destOrd="0" presId="urn:microsoft.com/office/officeart/2005/8/layout/gear1"/>
    <dgm:cxn modelId="{F6899A86-34F9-4C08-AE76-6ABA66E926BB}" srcId="{EB1E8E6E-FD44-4A13-964A-369C450AEA68}" destId="{4C2EEFFC-2136-4ADB-93A4-01E94F43CA5A}" srcOrd="1" destOrd="0" parTransId="{EDDEBEE2-DB16-4C3C-AEAB-138D6B058EB8}" sibTransId="{F22D76C4-292C-4AF9-9DED-0957ACC99437}"/>
    <dgm:cxn modelId="{CE0FA027-1FC1-42B2-B85F-ACDFD47CF435}" type="presParOf" srcId="{D8D2E687-1EA9-465E-9A37-D8C947147011}" destId="{9B7922FE-F9C5-443F-9348-DAEB92463851}" srcOrd="0" destOrd="0" presId="urn:microsoft.com/office/officeart/2005/8/layout/gear1"/>
    <dgm:cxn modelId="{C4BDBF05-B678-40C3-8518-9454619457E2}" type="presParOf" srcId="{D8D2E687-1EA9-465E-9A37-D8C947147011}" destId="{4E24DE40-CD06-4F6C-A36B-01D9415776AD}" srcOrd="1" destOrd="0" presId="urn:microsoft.com/office/officeart/2005/8/layout/gear1"/>
    <dgm:cxn modelId="{006CE528-FD4A-4BC0-AC44-89AD5637DFAE}" type="presParOf" srcId="{D8D2E687-1EA9-465E-9A37-D8C947147011}" destId="{53501EC1-E725-451D-9220-8CAE1A4FB18C}" srcOrd="2" destOrd="0" presId="urn:microsoft.com/office/officeart/2005/8/layout/gear1"/>
    <dgm:cxn modelId="{7F791C3E-4426-4002-9E82-A67BE2B44AF0}" type="presParOf" srcId="{D8D2E687-1EA9-465E-9A37-D8C947147011}" destId="{9AE8FDD4-DAD4-4BB3-BE79-7AF68969147E}" srcOrd="3" destOrd="0" presId="urn:microsoft.com/office/officeart/2005/8/layout/gear1"/>
    <dgm:cxn modelId="{349DE240-AF33-4224-8BC7-2CDFE58B75BF}" type="presParOf" srcId="{D8D2E687-1EA9-465E-9A37-D8C947147011}" destId="{D747EBF0-E7D8-4B2E-BA62-B5170BFEFBC7}" srcOrd="4" destOrd="0" presId="urn:microsoft.com/office/officeart/2005/8/layout/gear1"/>
    <dgm:cxn modelId="{CCEA1567-22BF-4802-BD95-017ED6BA733C}" type="presParOf" srcId="{D8D2E687-1EA9-465E-9A37-D8C947147011}" destId="{5434EBE7-7E3E-4ECE-BAC3-A1A3305A9CB5}" srcOrd="5" destOrd="0" presId="urn:microsoft.com/office/officeart/2005/8/layout/gear1"/>
    <dgm:cxn modelId="{4C216294-FF31-4172-8500-7C0C8B2B1AF6}" type="presParOf" srcId="{D8D2E687-1EA9-465E-9A37-D8C947147011}" destId="{A48511B6-B003-4A30-A755-1E60CB34FB65}" srcOrd="6" destOrd="0" presId="urn:microsoft.com/office/officeart/2005/8/layout/gear1"/>
    <dgm:cxn modelId="{82101F31-CFF1-4D6F-AC47-D66490F2B620}" type="presParOf" srcId="{D8D2E687-1EA9-465E-9A37-D8C947147011}" destId="{DF1AB19C-63EE-4E34-A59A-C95784DD6E3B}" srcOrd="7" destOrd="0" presId="urn:microsoft.com/office/officeart/2005/8/layout/gear1"/>
    <dgm:cxn modelId="{F4B32267-BCB2-4601-8B09-2A49DC0B64A2}" type="presParOf" srcId="{D8D2E687-1EA9-465E-9A37-D8C947147011}" destId="{384C645C-214E-4C91-A6AD-2B19A2D64678}" srcOrd="8" destOrd="0" presId="urn:microsoft.com/office/officeart/2005/8/layout/gear1"/>
    <dgm:cxn modelId="{67158B0A-DF4D-4639-A899-50BFB5E4D511}" type="presParOf" srcId="{D8D2E687-1EA9-465E-9A37-D8C947147011}" destId="{D669CD6D-13A2-4E6A-9FE8-4C6E9E1853DC}" srcOrd="9" destOrd="0" presId="urn:microsoft.com/office/officeart/2005/8/layout/gear1"/>
    <dgm:cxn modelId="{37E708EB-0D8B-490C-8CE1-04F556FDF4C8}" type="presParOf" srcId="{D8D2E687-1EA9-465E-9A37-D8C947147011}" destId="{765A3812-8F50-436D-BEEB-5AFCDA30339E}" srcOrd="10" destOrd="0" presId="urn:microsoft.com/office/officeart/2005/8/layout/gear1"/>
    <dgm:cxn modelId="{2E4BEE8E-9FA5-4572-885D-A9FBC3766CD6}" type="presParOf" srcId="{D8D2E687-1EA9-465E-9A37-D8C947147011}" destId="{F020580A-CC85-42B5-92D8-B58655CFCC2D}" srcOrd="11" destOrd="0" presId="urn:microsoft.com/office/officeart/2005/8/layout/gear1"/>
    <dgm:cxn modelId="{213DC00B-4035-47ED-B0D0-38971283D47C}" type="presParOf" srcId="{D8D2E687-1EA9-465E-9A37-D8C947147011}" destId="{09225543-A191-41E9-9D5C-D58952C1B696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D9DF5-A1BE-4BAF-83EF-31BB0AA2F9B9}">
      <dsp:nvSpPr>
        <dsp:cNvPr id="0" name=""/>
        <dsp:cNvSpPr/>
      </dsp:nvSpPr>
      <dsp:spPr>
        <a:xfrm>
          <a:off x="7107" y="414473"/>
          <a:ext cx="3069717" cy="229147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190500" rIns="63500" bIns="63500" numCol="1" spcCol="1270" anchor="t" anchorCtr="0">
          <a:noAutofit/>
        </a:bodyPr>
        <a:lstStyle/>
        <a:p>
          <a:pPr marL="285750" lvl="1" indent="-285750" algn="r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b="1" kern="1200" dirty="0" smtClean="0"/>
            <a:t>IMPROVE</a:t>
          </a:r>
          <a:endParaRPr lang="en-US" sz="5000" b="1" kern="1200" dirty="0"/>
        </a:p>
      </dsp:txBody>
      <dsp:txXfrm>
        <a:off x="60799" y="468165"/>
        <a:ext cx="2962333" cy="2237787"/>
      </dsp:txXfrm>
    </dsp:sp>
    <dsp:sp modelId="{6FE8601F-FFA4-4F4F-A099-92FFFC6E9FDD}">
      <dsp:nvSpPr>
        <dsp:cNvPr id="0" name=""/>
        <dsp:cNvSpPr/>
      </dsp:nvSpPr>
      <dsp:spPr>
        <a:xfrm>
          <a:off x="7107" y="2705952"/>
          <a:ext cx="3069717" cy="9853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38100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DEPRESSION</a:t>
          </a:r>
          <a:endParaRPr lang="en-US" sz="3000" kern="1200" dirty="0"/>
        </a:p>
      </dsp:txBody>
      <dsp:txXfrm>
        <a:off x="7107" y="2705952"/>
        <a:ext cx="2161772" cy="985335"/>
      </dsp:txXfrm>
    </dsp:sp>
    <dsp:sp modelId="{0442E492-CF35-42C6-862C-E8B767035A3E}">
      <dsp:nvSpPr>
        <dsp:cNvPr id="0" name=""/>
        <dsp:cNvSpPr/>
      </dsp:nvSpPr>
      <dsp:spPr>
        <a:xfrm>
          <a:off x="2255717" y="2862463"/>
          <a:ext cx="1074401" cy="1074401"/>
        </a:xfrm>
        <a:prstGeom prst="ellips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9B35DA-5F1A-4336-A2C4-7F59340F8BB3}">
      <dsp:nvSpPr>
        <dsp:cNvPr id="0" name=""/>
        <dsp:cNvSpPr/>
      </dsp:nvSpPr>
      <dsp:spPr>
        <a:xfrm>
          <a:off x="3596294" y="414473"/>
          <a:ext cx="3069717" cy="229147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190500" rIns="63500" bIns="63500" numCol="1" spcCol="1270" anchor="t" anchorCtr="0">
          <a:noAutofit/>
        </a:bodyPr>
        <a:lstStyle/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b="1" kern="1200" dirty="0" smtClean="0"/>
            <a:t>NO</a:t>
          </a:r>
          <a:r>
            <a:rPr lang="en-US" sz="5000" kern="1200" dirty="0" smtClean="0"/>
            <a:t> </a:t>
          </a:r>
          <a:r>
            <a:rPr lang="en-US" sz="5000" b="1" kern="1200" dirty="0" smtClean="0"/>
            <a:t>EFFECT</a:t>
          </a:r>
          <a:endParaRPr lang="en-US" sz="5000" b="1" kern="1200" dirty="0"/>
        </a:p>
      </dsp:txBody>
      <dsp:txXfrm>
        <a:off x="3649986" y="468165"/>
        <a:ext cx="2962333" cy="2237787"/>
      </dsp:txXfrm>
    </dsp:sp>
    <dsp:sp modelId="{FB1FD13C-F2A5-4FDD-ACDD-C2E1A2FDF631}">
      <dsp:nvSpPr>
        <dsp:cNvPr id="0" name=""/>
        <dsp:cNvSpPr/>
      </dsp:nvSpPr>
      <dsp:spPr>
        <a:xfrm>
          <a:off x="3596294" y="2705952"/>
          <a:ext cx="3069717" cy="985335"/>
        </a:xfrm>
        <a:prstGeom prst="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38100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ANXIETY</a:t>
          </a:r>
          <a:endParaRPr lang="en-US" sz="3000" kern="1200" dirty="0"/>
        </a:p>
      </dsp:txBody>
      <dsp:txXfrm>
        <a:off x="3596294" y="2705952"/>
        <a:ext cx="2161772" cy="985335"/>
      </dsp:txXfrm>
    </dsp:sp>
    <dsp:sp modelId="{EFB3113E-E1AC-4E8A-A394-A0E28D033B0D}">
      <dsp:nvSpPr>
        <dsp:cNvPr id="0" name=""/>
        <dsp:cNvSpPr/>
      </dsp:nvSpPr>
      <dsp:spPr>
        <a:xfrm>
          <a:off x="5844904" y="2862463"/>
          <a:ext cx="1074401" cy="1074401"/>
        </a:xfrm>
        <a:prstGeom prst="ellipse">
          <a:avLst/>
        </a:prstGeom>
        <a:solidFill>
          <a:schemeClr val="accent4">
            <a:tint val="40000"/>
            <a:alpha val="90000"/>
            <a:hueOff val="5756959"/>
            <a:satOff val="-30630"/>
            <a:lumOff val="-174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756959"/>
              <a:satOff val="-30630"/>
              <a:lumOff val="-1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511979-A4F8-40B3-AFF8-6F0FF1A49249}">
      <dsp:nvSpPr>
        <dsp:cNvPr id="0" name=""/>
        <dsp:cNvSpPr/>
      </dsp:nvSpPr>
      <dsp:spPr>
        <a:xfrm>
          <a:off x="7185481" y="414473"/>
          <a:ext cx="3069717" cy="229147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190500" rIns="63500" bIns="63500" numCol="1" spcCol="1270" anchor="t" anchorCtr="0">
          <a:noAutofit/>
        </a:bodyPr>
        <a:lstStyle/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b="1" kern="1200" dirty="0" smtClean="0"/>
            <a:t>WORSEN</a:t>
          </a:r>
          <a:endParaRPr lang="en-US" sz="5000" b="1" kern="1200" dirty="0"/>
        </a:p>
      </dsp:txBody>
      <dsp:txXfrm>
        <a:off x="7239173" y="468165"/>
        <a:ext cx="2962333" cy="2237787"/>
      </dsp:txXfrm>
    </dsp:sp>
    <dsp:sp modelId="{8CFFCD71-2E65-4278-BA53-C4A861F2B9B4}">
      <dsp:nvSpPr>
        <dsp:cNvPr id="0" name=""/>
        <dsp:cNvSpPr/>
      </dsp:nvSpPr>
      <dsp:spPr>
        <a:xfrm>
          <a:off x="7185481" y="2705952"/>
          <a:ext cx="3069717" cy="985335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38100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INSOMNIA</a:t>
          </a:r>
          <a:endParaRPr lang="en-US" sz="3000" kern="1200" dirty="0"/>
        </a:p>
      </dsp:txBody>
      <dsp:txXfrm>
        <a:off x="7185481" y="2705952"/>
        <a:ext cx="2161772" cy="985335"/>
      </dsp:txXfrm>
    </dsp:sp>
    <dsp:sp modelId="{15407ACE-7FCE-4248-91A8-C090D4195D37}">
      <dsp:nvSpPr>
        <dsp:cNvPr id="0" name=""/>
        <dsp:cNvSpPr/>
      </dsp:nvSpPr>
      <dsp:spPr>
        <a:xfrm>
          <a:off x="9434091" y="2862463"/>
          <a:ext cx="1074401" cy="1074401"/>
        </a:xfrm>
        <a:prstGeom prst="ellipse">
          <a:avLst/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192C-435D-45E8-B177-4A81B3473362}" type="datetimeFigureOut">
              <a:rPr lang="en-US" smtClean="0"/>
              <a:t>14-Apr-23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C239-D47E-42D6-B8C0-B4E47AEB4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44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192C-435D-45E8-B177-4A81B3473362}" type="datetimeFigureOut">
              <a:rPr lang="en-US" smtClean="0"/>
              <a:t>14-Apr-23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C239-D47E-42D6-B8C0-B4E47AEB4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83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192C-435D-45E8-B177-4A81B3473362}" type="datetimeFigureOut">
              <a:rPr lang="en-US" smtClean="0"/>
              <a:t>14-Apr-23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C239-D47E-42D6-B8C0-B4E47AEB4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64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192C-435D-45E8-B177-4A81B3473362}" type="datetimeFigureOut">
              <a:rPr lang="en-US" smtClean="0"/>
              <a:t>14-Apr-23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C239-D47E-42D6-B8C0-B4E47AEB4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69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192C-435D-45E8-B177-4A81B3473362}" type="datetimeFigureOut">
              <a:rPr lang="en-US" smtClean="0"/>
              <a:t>14-Apr-23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C239-D47E-42D6-B8C0-B4E47AEB4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8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192C-435D-45E8-B177-4A81B3473362}" type="datetimeFigureOut">
              <a:rPr lang="en-US" smtClean="0"/>
              <a:t>14-Apr-23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C239-D47E-42D6-B8C0-B4E47AEB4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54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192C-435D-45E8-B177-4A81B3473362}" type="datetimeFigureOut">
              <a:rPr lang="en-US" smtClean="0"/>
              <a:t>14-Apr-23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C239-D47E-42D6-B8C0-B4E47AEB4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12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192C-435D-45E8-B177-4A81B3473362}" type="datetimeFigureOut">
              <a:rPr lang="en-US" smtClean="0"/>
              <a:t>14-Apr-23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C239-D47E-42D6-B8C0-B4E47AEB4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3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192C-435D-45E8-B177-4A81B3473362}" type="datetimeFigureOut">
              <a:rPr lang="en-US" smtClean="0"/>
              <a:t>14-Apr-23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C239-D47E-42D6-B8C0-B4E47AEB4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4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192C-435D-45E8-B177-4A81B3473362}" type="datetimeFigureOut">
              <a:rPr lang="en-US" smtClean="0"/>
              <a:t>14-Apr-23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C239-D47E-42D6-B8C0-B4E47AEB4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22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192C-435D-45E8-B177-4A81B3473362}" type="datetimeFigureOut">
              <a:rPr lang="en-US" smtClean="0"/>
              <a:t>14-Apr-23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C239-D47E-42D6-B8C0-B4E47AEB4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72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8192C-435D-45E8-B177-4A81B3473362}" type="datetimeFigureOut">
              <a:rPr lang="en-US" smtClean="0"/>
              <a:t>14-Apr-23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6C239-D47E-42D6-B8C0-B4E47AEB4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3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ritannic Bold" panose="020B0903060703020204" pitchFamily="34" charset="0"/>
              </a:rPr>
              <a:t>MUSIC EFFECTS TO MENTAL HEALTH</a:t>
            </a:r>
            <a:endParaRPr lang="en-US" b="1" dirty="0">
              <a:latin typeface="Britannic Bold" panose="020B0903060703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6262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5846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>
                <a:solidFill>
                  <a:schemeClr val="accent5"/>
                </a:solidFill>
                <a:latin typeface="Broadway" panose="04040905080B02020502" pitchFamily="82" charset="0"/>
              </a:rPr>
              <a:t>MUSIC</a:t>
            </a:r>
            <a:endParaRPr lang="en-US" sz="6600" b="1" dirty="0">
              <a:solidFill>
                <a:schemeClr val="accent5"/>
              </a:solidFill>
              <a:latin typeface="Broadway" panose="04040905080B02020502" pitchFamily="82" charset="0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0" b="5350"/>
          <a:stretch>
            <a:fillRect/>
          </a:stretch>
        </p:blipFill>
        <p:spPr>
          <a:xfrm>
            <a:off x="5183188" y="987425"/>
            <a:ext cx="5751111" cy="4541129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Listening to music has real impact to Mental Health.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Arial Rounded MT Bold" panose="020F0704030504030204" pitchFamily="34" charset="0"/>
              </a:rPr>
              <a:t>Positive Effects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Arial Rounded MT Bold" panose="020F0704030504030204" pitchFamily="34" charset="0"/>
              </a:rPr>
              <a:t>Daily Listening of Music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894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" t="1326"/>
          <a:stretch/>
        </p:blipFill>
        <p:spPr>
          <a:xfrm>
            <a:off x="2598820" y="1145406"/>
            <a:ext cx="8227831" cy="5582463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462013" y="394636"/>
            <a:ext cx="4966636" cy="2367815"/>
          </a:xfrm>
          <a:prstGeom prst="flowChartTerminator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Rock Music </a:t>
            </a:r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is the most popular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670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381"/>
            <a:ext cx="9544428" cy="6424813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20965382"/>
              </p:ext>
            </p:extLst>
          </p:nvPr>
        </p:nvGraphicFramePr>
        <p:xfrm>
          <a:off x="3253339" y="-192504"/>
          <a:ext cx="8938662" cy="479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2807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" b="452"/>
          <a:stretch/>
        </p:blipFill>
        <p:spPr>
          <a:xfrm>
            <a:off x="1405289" y="706270"/>
            <a:ext cx="9490510" cy="573110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7825" y="-2887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Those who listened to music on an average of 2hours a day were the most popular and most improved.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-503435" y="3395021"/>
            <a:ext cx="2702520" cy="3536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Number of persons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4668252" y="6437375"/>
            <a:ext cx="3185962" cy="3368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Number of hours a day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26421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" y="149056"/>
            <a:ext cx="12122524" cy="655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03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8096416"/>
              </p:ext>
            </p:extLst>
          </p:nvPr>
        </p:nvGraphicFramePr>
        <p:xfrm>
          <a:off x="1" y="86627"/>
          <a:ext cx="12118206" cy="6699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7293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98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Rounded MT Bold</vt:lpstr>
      <vt:lpstr>Britannic Bold</vt:lpstr>
      <vt:lpstr>Broadway</vt:lpstr>
      <vt:lpstr>Calibri</vt:lpstr>
      <vt:lpstr>Calibri Light</vt:lpstr>
      <vt:lpstr>Courier New</vt:lpstr>
      <vt:lpstr>Times New Roman</vt:lpstr>
      <vt:lpstr>Office Theme</vt:lpstr>
      <vt:lpstr>MUSIC EFFECTS TO MENTAL HEALTH</vt:lpstr>
      <vt:lpstr>MUSIC</vt:lpstr>
      <vt:lpstr>PowerPoint Presentation</vt:lpstr>
      <vt:lpstr>PowerPoint Presentation</vt:lpstr>
      <vt:lpstr>Those who listened to music on an average of 2hours a day were the most popular and most improved.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EFFECTS TO MENTAL HEALTH</dc:title>
  <dc:creator>Microsoft account</dc:creator>
  <cp:lastModifiedBy>Microsoft account</cp:lastModifiedBy>
  <cp:revision>9</cp:revision>
  <dcterms:created xsi:type="dcterms:W3CDTF">2023-04-14T15:26:52Z</dcterms:created>
  <dcterms:modified xsi:type="dcterms:W3CDTF">2023-04-15T05:36:39Z</dcterms:modified>
</cp:coreProperties>
</file>