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AE3E-79D7-4C3A-BAAA-7EA15504F0E6}" type="datetimeFigureOut">
              <a:rPr lang="en-US" smtClean="0"/>
              <a:t>19-Mar-23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99BF-BCDD-4CB1-A7D5-84CE1E60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AE3E-79D7-4C3A-BAAA-7EA15504F0E6}" type="datetimeFigureOut">
              <a:rPr lang="en-US" smtClean="0"/>
              <a:t>19-Mar-23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99BF-BCDD-4CB1-A7D5-84CE1E60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8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AE3E-79D7-4C3A-BAAA-7EA15504F0E6}" type="datetimeFigureOut">
              <a:rPr lang="en-US" smtClean="0"/>
              <a:t>19-Mar-23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99BF-BCDD-4CB1-A7D5-84CE1E60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2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AE3E-79D7-4C3A-BAAA-7EA15504F0E6}" type="datetimeFigureOut">
              <a:rPr lang="en-US" smtClean="0"/>
              <a:t>19-Mar-23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99BF-BCDD-4CB1-A7D5-84CE1E60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4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AE3E-79D7-4C3A-BAAA-7EA15504F0E6}" type="datetimeFigureOut">
              <a:rPr lang="en-US" smtClean="0"/>
              <a:t>19-Mar-23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99BF-BCDD-4CB1-A7D5-84CE1E60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AE3E-79D7-4C3A-BAAA-7EA15504F0E6}" type="datetimeFigureOut">
              <a:rPr lang="en-US" smtClean="0"/>
              <a:t>19-Mar-23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99BF-BCDD-4CB1-A7D5-84CE1E60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5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AE3E-79D7-4C3A-BAAA-7EA15504F0E6}" type="datetimeFigureOut">
              <a:rPr lang="en-US" smtClean="0"/>
              <a:t>19-Mar-23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99BF-BCDD-4CB1-A7D5-84CE1E60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3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AE3E-79D7-4C3A-BAAA-7EA15504F0E6}" type="datetimeFigureOut">
              <a:rPr lang="en-US" smtClean="0"/>
              <a:t>19-Mar-23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99BF-BCDD-4CB1-A7D5-84CE1E60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8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AE3E-79D7-4C3A-BAAA-7EA15504F0E6}" type="datetimeFigureOut">
              <a:rPr lang="en-US" smtClean="0"/>
              <a:t>19-Mar-23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99BF-BCDD-4CB1-A7D5-84CE1E60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6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AE3E-79D7-4C3A-BAAA-7EA15504F0E6}" type="datetimeFigureOut">
              <a:rPr lang="en-US" smtClean="0"/>
              <a:t>19-Mar-23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99BF-BCDD-4CB1-A7D5-84CE1E60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3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AE3E-79D7-4C3A-BAAA-7EA15504F0E6}" type="datetimeFigureOut">
              <a:rPr lang="en-US" smtClean="0"/>
              <a:t>19-Mar-23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99BF-BCDD-4CB1-A7D5-84CE1E60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1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EAE3E-79D7-4C3A-BAAA-7EA15504F0E6}" type="datetimeFigureOut">
              <a:rPr lang="en-US" smtClean="0"/>
              <a:t>19-Mar-23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499BF-BCDD-4CB1-A7D5-84CE1E60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RETAIL </a:t>
            </a:r>
            <a:r>
              <a:rPr lang="en-US" dirty="0" smtClean="0"/>
              <a:t>ANALYSIS.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Forage [TATA]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8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45" y="880533"/>
            <a:ext cx="9800621" cy="5887793"/>
          </a:xfrm>
        </p:spPr>
      </p:pic>
    </p:spTree>
    <p:extLst>
      <p:ext uri="{BB962C8B-B14F-4D97-AF65-F5344CB8AC3E}">
        <p14:creationId xmlns:p14="http://schemas.microsoft.com/office/powerpoint/2010/main" val="88641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446"/>
            <a:ext cx="8813800" cy="684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3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28" y="-59266"/>
            <a:ext cx="9608138" cy="6583827"/>
          </a:xfrm>
        </p:spPr>
      </p:pic>
    </p:spTree>
    <p:extLst>
      <p:ext uri="{BB962C8B-B14F-4D97-AF65-F5344CB8AC3E}">
        <p14:creationId xmlns:p14="http://schemas.microsoft.com/office/powerpoint/2010/main" val="370188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01" y="474133"/>
            <a:ext cx="11571999" cy="5838297"/>
          </a:xfrm>
        </p:spPr>
      </p:pic>
    </p:spTree>
    <p:extLst>
      <p:ext uri="{BB962C8B-B14F-4D97-AF65-F5344CB8AC3E}">
        <p14:creationId xmlns:p14="http://schemas.microsoft.com/office/powerpoint/2010/main" val="244874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74134"/>
            <a:ext cx="10491389" cy="6338333"/>
          </a:xfrm>
        </p:spPr>
      </p:pic>
    </p:spTree>
    <p:extLst>
      <p:ext uri="{BB962C8B-B14F-4D97-AF65-F5344CB8AC3E}">
        <p14:creationId xmlns:p14="http://schemas.microsoft.com/office/powerpoint/2010/main" val="56635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8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ONLINE RETAIL ANALYSIS.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 ANALYSIS</dc:title>
  <dc:creator>Microsoft account</dc:creator>
  <cp:lastModifiedBy>Microsoft account</cp:lastModifiedBy>
  <cp:revision>6</cp:revision>
  <dcterms:created xsi:type="dcterms:W3CDTF">2023-03-16T09:50:45Z</dcterms:created>
  <dcterms:modified xsi:type="dcterms:W3CDTF">2023-03-19T11:20:01Z</dcterms:modified>
</cp:coreProperties>
</file>