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814AD6-51AF-46A7-9381-C038BCD774F3}" type="doc">
      <dgm:prSet loTypeId="urn:microsoft.com/office/officeart/2005/8/layout/chevron2" loCatId="process" qsTypeId="urn:microsoft.com/office/officeart/2005/8/quickstyle/3d7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BBCE50-2A40-47FA-AB18-E4CD0C49DD0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D5AAAFC-D796-444E-807F-68A066FDB062}" type="parTrans" cxnId="{0D3AEC3F-626D-4EF7-BDE7-37FDC273E6C8}">
      <dgm:prSet/>
      <dgm:spPr/>
      <dgm:t>
        <a:bodyPr/>
        <a:lstStyle/>
        <a:p>
          <a:endParaRPr lang="en-US"/>
        </a:p>
      </dgm:t>
    </dgm:pt>
    <dgm:pt modelId="{FDDC7CD4-D0B7-497A-923B-60740C0AB0BB}" type="sibTrans" cxnId="{0D3AEC3F-626D-4EF7-BDE7-37FDC273E6C8}">
      <dgm:prSet/>
      <dgm:spPr/>
      <dgm:t>
        <a:bodyPr/>
        <a:lstStyle/>
        <a:p>
          <a:endParaRPr lang="en-US"/>
        </a:p>
      </dgm:t>
    </dgm:pt>
    <dgm:pt modelId="{84B9B33E-1C94-4637-B27F-B6EF9D934E92}">
      <dgm:prSet phldrT="[Text]"/>
      <dgm:spPr/>
      <dgm:t>
        <a:bodyPr/>
        <a:lstStyle/>
        <a:p>
          <a:r>
            <a:rPr lang="en-US" dirty="0" smtClean="0"/>
            <a:t>Deletion</a:t>
          </a:r>
          <a:endParaRPr lang="en-US" dirty="0"/>
        </a:p>
      </dgm:t>
    </dgm:pt>
    <dgm:pt modelId="{B9C69FFF-2136-436C-91D7-A8436554BB2B}" type="parTrans" cxnId="{4C5A4A78-8319-4FE3-9487-DA7E0D58E715}">
      <dgm:prSet/>
      <dgm:spPr/>
      <dgm:t>
        <a:bodyPr/>
        <a:lstStyle/>
        <a:p>
          <a:endParaRPr lang="en-US"/>
        </a:p>
      </dgm:t>
    </dgm:pt>
    <dgm:pt modelId="{0B367899-BD63-4BCB-A9EE-D84502CD18EE}" type="sibTrans" cxnId="{4C5A4A78-8319-4FE3-9487-DA7E0D58E715}">
      <dgm:prSet/>
      <dgm:spPr/>
      <dgm:t>
        <a:bodyPr/>
        <a:lstStyle/>
        <a:p>
          <a:endParaRPr lang="en-US"/>
        </a:p>
      </dgm:t>
    </dgm:pt>
    <dgm:pt modelId="{3598D945-4434-40AE-A881-FA4610EFE661}">
      <dgm:prSet phldrT="[Text]"/>
      <dgm:spPr/>
      <dgm:t>
        <a:bodyPr/>
        <a:lstStyle/>
        <a:p>
          <a:r>
            <a:rPr lang="en-US" dirty="0" smtClean="0"/>
            <a:t>Outliers</a:t>
          </a:r>
          <a:endParaRPr lang="en-US" dirty="0"/>
        </a:p>
      </dgm:t>
    </dgm:pt>
    <dgm:pt modelId="{224E1EFE-16D6-48BE-A80D-5B1171A65938}" type="parTrans" cxnId="{6C0733BC-7A0F-4123-A31C-370596150F55}">
      <dgm:prSet/>
      <dgm:spPr/>
      <dgm:t>
        <a:bodyPr/>
        <a:lstStyle/>
        <a:p>
          <a:endParaRPr lang="en-US"/>
        </a:p>
      </dgm:t>
    </dgm:pt>
    <dgm:pt modelId="{64202FA3-7BE3-43BE-AFEE-726E6CB7E0A7}" type="sibTrans" cxnId="{6C0733BC-7A0F-4123-A31C-370596150F55}">
      <dgm:prSet/>
      <dgm:spPr/>
      <dgm:t>
        <a:bodyPr/>
        <a:lstStyle/>
        <a:p>
          <a:endParaRPr lang="en-US"/>
        </a:p>
      </dgm:t>
    </dgm:pt>
    <dgm:pt modelId="{46E01EDF-9216-484F-B247-2A193C49840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2F08C88-31BE-4761-B075-376447941BC6}" type="parTrans" cxnId="{9CF913F8-1AA9-4566-AA66-8473E15EB27A}">
      <dgm:prSet/>
      <dgm:spPr/>
      <dgm:t>
        <a:bodyPr/>
        <a:lstStyle/>
        <a:p>
          <a:endParaRPr lang="en-US"/>
        </a:p>
      </dgm:t>
    </dgm:pt>
    <dgm:pt modelId="{33754EE1-1205-4F56-89C8-3448966F4108}" type="sibTrans" cxnId="{9CF913F8-1AA9-4566-AA66-8473E15EB27A}">
      <dgm:prSet/>
      <dgm:spPr/>
      <dgm:t>
        <a:bodyPr/>
        <a:lstStyle/>
        <a:p>
          <a:endParaRPr lang="en-US"/>
        </a:p>
      </dgm:t>
    </dgm:pt>
    <dgm:pt modelId="{E99BCFC3-1761-4EA5-B9F8-893401E71491}">
      <dgm:prSet phldrT="[Text]"/>
      <dgm:spPr/>
      <dgm:t>
        <a:bodyPr/>
        <a:lstStyle/>
        <a:p>
          <a:r>
            <a:rPr lang="en-US" dirty="0" smtClean="0"/>
            <a:t>Encoding</a:t>
          </a:r>
          <a:endParaRPr lang="en-US" dirty="0"/>
        </a:p>
      </dgm:t>
    </dgm:pt>
    <dgm:pt modelId="{C16B4BA5-EA17-40A9-B706-279136570770}" type="parTrans" cxnId="{850228E7-E115-40F6-841C-3D7B059654AF}">
      <dgm:prSet/>
      <dgm:spPr/>
      <dgm:t>
        <a:bodyPr/>
        <a:lstStyle/>
        <a:p>
          <a:endParaRPr lang="en-US"/>
        </a:p>
      </dgm:t>
    </dgm:pt>
    <dgm:pt modelId="{296B274F-B8E8-48BA-8B59-E60C16F5F96D}" type="sibTrans" cxnId="{850228E7-E115-40F6-841C-3D7B059654AF}">
      <dgm:prSet/>
      <dgm:spPr/>
      <dgm:t>
        <a:bodyPr/>
        <a:lstStyle/>
        <a:p>
          <a:endParaRPr lang="en-US"/>
        </a:p>
      </dgm:t>
    </dgm:pt>
    <dgm:pt modelId="{E7E74734-3B04-430B-ACEF-63695ECE7973}">
      <dgm:prSet phldrT="[Text]"/>
      <dgm:spPr/>
      <dgm:t>
        <a:bodyPr/>
        <a:lstStyle/>
        <a:p>
          <a:r>
            <a:rPr lang="en-US" dirty="0" smtClean="0"/>
            <a:t>Duplicates</a:t>
          </a:r>
          <a:endParaRPr lang="en-US" dirty="0"/>
        </a:p>
      </dgm:t>
    </dgm:pt>
    <dgm:pt modelId="{8B896BD6-A9DB-4175-A409-D581B9B6418B}" type="parTrans" cxnId="{7354D80A-8713-45E0-A9D5-6CD7D72DB86E}">
      <dgm:prSet/>
      <dgm:spPr/>
      <dgm:t>
        <a:bodyPr/>
        <a:lstStyle/>
        <a:p>
          <a:endParaRPr lang="en-US"/>
        </a:p>
      </dgm:t>
    </dgm:pt>
    <dgm:pt modelId="{E23A0090-09C5-49EF-B471-F3026C5E4B68}" type="sibTrans" cxnId="{7354D80A-8713-45E0-A9D5-6CD7D72DB86E}">
      <dgm:prSet/>
      <dgm:spPr/>
      <dgm:t>
        <a:bodyPr/>
        <a:lstStyle/>
        <a:p>
          <a:endParaRPr lang="en-US"/>
        </a:p>
      </dgm:t>
    </dgm:pt>
    <dgm:pt modelId="{FBBDA59F-85E7-4D6F-A4D6-020B75A63AC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D91F443-2FF5-48D5-827C-C614C637745A}" type="parTrans" cxnId="{B2AE58F6-0911-452E-B885-56C73E6F83A9}">
      <dgm:prSet/>
      <dgm:spPr/>
      <dgm:t>
        <a:bodyPr/>
        <a:lstStyle/>
        <a:p>
          <a:endParaRPr lang="en-US"/>
        </a:p>
      </dgm:t>
    </dgm:pt>
    <dgm:pt modelId="{89E6A097-C4E4-4489-A9F5-74EC69E5E13E}" type="sibTrans" cxnId="{B2AE58F6-0911-452E-B885-56C73E6F83A9}">
      <dgm:prSet/>
      <dgm:spPr/>
      <dgm:t>
        <a:bodyPr/>
        <a:lstStyle/>
        <a:p>
          <a:endParaRPr lang="en-US"/>
        </a:p>
      </dgm:t>
    </dgm:pt>
    <dgm:pt modelId="{F1B73ED2-5413-4077-AFF8-EC2D9D8BA644}">
      <dgm:prSet phldrT="[Text]"/>
      <dgm:spPr/>
      <dgm:t>
        <a:bodyPr/>
        <a:lstStyle/>
        <a:p>
          <a:r>
            <a:rPr lang="en-US" dirty="0" smtClean="0"/>
            <a:t>Oversampling/</a:t>
          </a:r>
          <a:r>
            <a:rPr lang="en-US" dirty="0" err="1" smtClean="0"/>
            <a:t>Undersampling</a:t>
          </a:r>
          <a:r>
            <a:rPr lang="en-US" dirty="0" smtClean="0"/>
            <a:t>/Synthetic Data Generation</a:t>
          </a:r>
          <a:endParaRPr lang="en-US" dirty="0"/>
        </a:p>
      </dgm:t>
    </dgm:pt>
    <dgm:pt modelId="{37F8437A-0927-40F1-BEE4-8CA71405B362}" type="parTrans" cxnId="{E97CFD62-A3F4-4398-9F8A-A73A89D67627}">
      <dgm:prSet/>
      <dgm:spPr/>
      <dgm:t>
        <a:bodyPr/>
        <a:lstStyle/>
        <a:p>
          <a:endParaRPr lang="en-US"/>
        </a:p>
      </dgm:t>
    </dgm:pt>
    <dgm:pt modelId="{96A17940-7A93-4E2F-B0CF-67E51F9B603B}" type="sibTrans" cxnId="{E97CFD62-A3F4-4398-9F8A-A73A89D67627}">
      <dgm:prSet/>
      <dgm:spPr/>
      <dgm:t>
        <a:bodyPr/>
        <a:lstStyle/>
        <a:p>
          <a:endParaRPr lang="en-US"/>
        </a:p>
      </dgm:t>
    </dgm:pt>
    <dgm:pt modelId="{851DB3B4-5A19-4FAC-B886-9C667738D008}">
      <dgm:prSet phldrT="[Text]"/>
      <dgm:spPr/>
      <dgm:t>
        <a:bodyPr/>
        <a:lstStyle/>
        <a:p>
          <a:r>
            <a:rPr lang="en-US" dirty="0" smtClean="0"/>
            <a:t>Dimensionality Reduction</a:t>
          </a:r>
          <a:endParaRPr lang="en-US" dirty="0"/>
        </a:p>
      </dgm:t>
    </dgm:pt>
    <dgm:pt modelId="{4756D956-5FE5-4A1D-9C80-7D131784AC41}" type="parTrans" cxnId="{886C0240-35EE-4E6C-90BB-8DB0096B3C38}">
      <dgm:prSet/>
      <dgm:spPr/>
      <dgm:t>
        <a:bodyPr/>
        <a:lstStyle/>
        <a:p>
          <a:endParaRPr lang="en-US"/>
        </a:p>
      </dgm:t>
    </dgm:pt>
    <dgm:pt modelId="{9B4AB6DE-B51C-4A97-9FF3-18B918AEC0C3}" type="sibTrans" cxnId="{886C0240-35EE-4E6C-90BB-8DB0096B3C38}">
      <dgm:prSet/>
      <dgm:spPr/>
      <dgm:t>
        <a:bodyPr/>
        <a:lstStyle/>
        <a:p>
          <a:endParaRPr lang="en-US"/>
        </a:p>
      </dgm:t>
    </dgm:pt>
    <dgm:pt modelId="{E296D78E-B977-4D4D-8901-CF328AEC9AF3}" type="pres">
      <dgm:prSet presAssocID="{E6814AD6-51AF-46A7-9381-C038BCD774F3}" presName="linearFlow" presStyleCnt="0">
        <dgm:presLayoutVars>
          <dgm:dir/>
          <dgm:animLvl val="lvl"/>
          <dgm:resizeHandles val="exact"/>
        </dgm:presLayoutVars>
      </dgm:prSet>
      <dgm:spPr/>
    </dgm:pt>
    <dgm:pt modelId="{48755BFE-A3A3-4C59-8C27-2BC251784CFD}" type="pres">
      <dgm:prSet presAssocID="{28BBCE50-2A40-47FA-AB18-E4CD0C49DD03}" presName="composite" presStyleCnt="0"/>
      <dgm:spPr/>
    </dgm:pt>
    <dgm:pt modelId="{4A8D9648-1AF0-42B7-8B09-3DF90C9BB551}" type="pres">
      <dgm:prSet presAssocID="{28BBCE50-2A40-47FA-AB18-E4CD0C49DD0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8A5CC51-28F5-4C7B-8DD9-FA7E24923237}" type="pres">
      <dgm:prSet presAssocID="{28BBCE50-2A40-47FA-AB18-E4CD0C49DD03}" presName="descendantText" presStyleLbl="alignAcc1" presStyleIdx="0" presStyleCnt="3">
        <dgm:presLayoutVars>
          <dgm:bulletEnabled val="1"/>
        </dgm:presLayoutVars>
      </dgm:prSet>
      <dgm:spPr/>
    </dgm:pt>
    <dgm:pt modelId="{B06ABF66-DA05-4341-9F05-C8C50CAC5B25}" type="pres">
      <dgm:prSet presAssocID="{FDDC7CD4-D0B7-497A-923B-60740C0AB0BB}" presName="sp" presStyleCnt="0"/>
      <dgm:spPr/>
    </dgm:pt>
    <dgm:pt modelId="{3AD0F634-7A1A-4C6B-BCC2-793015A0B0F2}" type="pres">
      <dgm:prSet presAssocID="{46E01EDF-9216-484F-B247-2A193C498400}" presName="composite" presStyleCnt="0"/>
      <dgm:spPr/>
    </dgm:pt>
    <dgm:pt modelId="{7C10E833-6222-4065-BDCE-B49B53001C6D}" type="pres">
      <dgm:prSet presAssocID="{46E01EDF-9216-484F-B247-2A193C49840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7937EF7-9158-4A86-A79A-EAE0DE7FF643}" type="pres">
      <dgm:prSet presAssocID="{46E01EDF-9216-484F-B247-2A193C498400}" presName="descendantText" presStyleLbl="alignAcc1" presStyleIdx="1" presStyleCnt="3">
        <dgm:presLayoutVars>
          <dgm:bulletEnabled val="1"/>
        </dgm:presLayoutVars>
      </dgm:prSet>
      <dgm:spPr/>
    </dgm:pt>
    <dgm:pt modelId="{56B8814D-C81D-452B-AE1F-38283C956ECE}" type="pres">
      <dgm:prSet presAssocID="{33754EE1-1205-4F56-89C8-3448966F4108}" presName="sp" presStyleCnt="0"/>
      <dgm:spPr/>
    </dgm:pt>
    <dgm:pt modelId="{5C03FE92-ED50-4F30-B9DC-E39CCB3A4BCF}" type="pres">
      <dgm:prSet presAssocID="{FBBDA59F-85E7-4D6F-A4D6-020B75A63AC0}" presName="composite" presStyleCnt="0"/>
      <dgm:spPr/>
    </dgm:pt>
    <dgm:pt modelId="{3EE4FCC9-4F02-4C99-8188-28A038F224C2}" type="pres">
      <dgm:prSet presAssocID="{FBBDA59F-85E7-4D6F-A4D6-020B75A63AC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C7B2644-4455-43FC-8CB8-472D3FD63D8B}" type="pres">
      <dgm:prSet presAssocID="{FBBDA59F-85E7-4D6F-A4D6-020B75A63AC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F913F8-1AA9-4566-AA66-8473E15EB27A}" srcId="{E6814AD6-51AF-46A7-9381-C038BCD774F3}" destId="{46E01EDF-9216-484F-B247-2A193C498400}" srcOrd="1" destOrd="0" parTransId="{82F08C88-31BE-4761-B075-376447941BC6}" sibTransId="{33754EE1-1205-4F56-89C8-3448966F4108}"/>
    <dgm:cxn modelId="{6F7887A6-6D28-4BF4-A057-6F26B6359F27}" type="presOf" srcId="{84B9B33E-1C94-4637-B27F-B6EF9D934E92}" destId="{C8A5CC51-28F5-4C7B-8DD9-FA7E24923237}" srcOrd="0" destOrd="0" presId="urn:microsoft.com/office/officeart/2005/8/layout/chevron2"/>
    <dgm:cxn modelId="{886C0240-35EE-4E6C-90BB-8DB0096B3C38}" srcId="{FBBDA59F-85E7-4D6F-A4D6-020B75A63AC0}" destId="{851DB3B4-5A19-4FAC-B886-9C667738D008}" srcOrd="1" destOrd="0" parTransId="{4756D956-5FE5-4A1D-9C80-7D131784AC41}" sibTransId="{9B4AB6DE-B51C-4A97-9FF3-18B918AEC0C3}"/>
    <dgm:cxn modelId="{9D1C1621-F85A-44F7-959D-74AAAECF6850}" type="presOf" srcId="{46E01EDF-9216-484F-B247-2A193C498400}" destId="{7C10E833-6222-4065-BDCE-B49B53001C6D}" srcOrd="0" destOrd="0" presId="urn:microsoft.com/office/officeart/2005/8/layout/chevron2"/>
    <dgm:cxn modelId="{EBDD1566-4AA7-4702-826A-D494D07565F0}" type="presOf" srcId="{3598D945-4434-40AE-A881-FA4610EFE661}" destId="{C8A5CC51-28F5-4C7B-8DD9-FA7E24923237}" srcOrd="0" destOrd="1" presId="urn:microsoft.com/office/officeart/2005/8/layout/chevron2"/>
    <dgm:cxn modelId="{927702C5-51BE-4910-96DC-B238DC62F091}" type="presOf" srcId="{FBBDA59F-85E7-4D6F-A4D6-020B75A63AC0}" destId="{3EE4FCC9-4F02-4C99-8188-28A038F224C2}" srcOrd="0" destOrd="0" presId="urn:microsoft.com/office/officeart/2005/8/layout/chevron2"/>
    <dgm:cxn modelId="{8FE1F56C-1971-485E-BE8D-2EB242667795}" type="presOf" srcId="{F1B73ED2-5413-4077-AFF8-EC2D9D8BA644}" destId="{1C7B2644-4455-43FC-8CB8-472D3FD63D8B}" srcOrd="0" destOrd="0" presId="urn:microsoft.com/office/officeart/2005/8/layout/chevron2"/>
    <dgm:cxn modelId="{D244BFDA-5657-49EC-919C-C3BF96806697}" type="presOf" srcId="{851DB3B4-5A19-4FAC-B886-9C667738D008}" destId="{1C7B2644-4455-43FC-8CB8-472D3FD63D8B}" srcOrd="0" destOrd="1" presId="urn:microsoft.com/office/officeart/2005/8/layout/chevron2"/>
    <dgm:cxn modelId="{0D3AEC3F-626D-4EF7-BDE7-37FDC273E6C8}" srcId="{E6814AD6-51AF-46A7-9381-C038BCD774F3}" destId="{28BBCE50-2A40-47FA-AB18-E4CD0C49DD03}" srcOrd="0" destOrd="0" parTransId="{5D5AAAFC-D796-444E-807F-68A066FDB062}" sibTransId="{FDDC7CD4-D0B7-497A-923B-60740C0AB0BB}"/>
    <dgm:cxn modelId="{6C0733BC-7A0F-4123-A31C-370596150F55}" srcId="{28BBCE50-2A40-47FA-AB18-E4CD0C49DD03}" destId="{3598D945-4434-40AE-A881-FA4610EFE661}" srcOrd="1" destOrd="0" parTransId="{224E1EFE-16D6-48BE-A80D-5B1171A65938}" sibTransId="{64202FA3-7BE3-43BE-AFEE-726E6CB7E0A7}"/>
    <dgm:cxn modelId="{4C5A4A78-8319-4FE3-9487-DA7E0D58E715}" srcId="{28BBCE50-2A40-47FA-AB18-E4CD0C49DD03}" destId="{84B9B33E-1C94-4637-B27F-B6EF9D934E92}" srcOrd="0" destOrd="0" parTransId="{B9C69FFF-2136-436C-91D7-A8436554BB2B}" sibTransId="{0B367899-BD63-4BCB-A9EE-D84502CD18EE}"/>
    <dgm:cxn modelId="{7354D80A-8713-45E0-A9D5-6CD7D72DB86E}" srcId="{46E01EDF-9216-484F-B247-2A193C498400}" destId="{E7E74734-3B04-430B-ACEF-63695ECE7973}" srcOrd="1" destOrd="0" parTransId="{8B896BD6-A9DB-4175-A409-D581B9B6418B}" sibTransId="{E23A0090-09C5-49EF-B471-F3026C5E4B68}"/>
    <dgm:cxn modelId="{5AE473EE-C43C-48F4-8001-FFDD7EB10FA7}" type="presOf" srcId="{E99BCFC3-1761-4EA5-B9F8-893401E71491}" destId="{37937EF7-9158-4A86-A79A-EAE0DE7FF643}" srcOrd="0" destOrd="0" presId="urn:microsoft.com/office/officeart/2005/8/layout/chevron2"/>
    <dgm:cxn modelId="{B2AE58F6-0911-452E-B885-56C73E6F83A9}" srcId="{E6814AD6-51AF-46A7-9381-C038BCD774F3}" destId="{FBBDA59F-85E7-4D6F-A4D6-020B75A63AC0}" srcOrd="2" destOrd="0" parTransId="{9D91F443-2FF5-48D5-827C-C614C637745A}" sibTransId="{89E6A097-C4E4-4489-A9F5-74EC69E5E13E}"/>
    <dgm:cxn modelId="{E97CFD62-A3F4-4398-9F8A-A73A89D67627}" srcId="{FBBDA59F-85E7-4D6F-A4D6-020B75A63AC0}" destId="{F1B73ED2-5413-4077-AFF8-EC2D9D8BA644}" srcOrd="0" destOrd="0" parTransId="{37F8437A-0927-40F1-BEE4-8CA71405B362}" sibTransId="{96A17940-7A93-4E2F-B0CF-67E51F9B603B}"/>
    <dgm:cxn modelId="{938AAAB3-A323-4BB3-8D2D-E72A4509AB8A}" type="presOf" srcId="{E7E74734-3B04-430B-ACEF-63695ECE7973}" destId="{37937EF7-9158-4A86-A79A-EAE0DE7FF643}" srcOrd="0" destOrd="1" presId="urn:microsoft.com/office/officeart/2005/8/layout/chevron2"/>
    <dgm:cxn modelId="{A890E2E0-ABAC-4C26-B3F1-7D24D215777F}" type="presOf" srcId="{E6814AD6-51AF-46A7-9381-C038BCD774F3}" destId="{E296D78E-B977-4D4D-8901-CF328AEC9AF3}" srcOrd="0" destOrd="0" presId="urn:microsoft.com/office/officeart/2005/8/layout/chevron2"/>
    <dgm:cxn modelId="{C1517852-0E0E-495B-B651-8EF9A7486519}" type="presOf" srcId="{28BBCE50-2A40-47FA-AB18-E4CD0C49DD03}" destId="{4A8D9648-1AF0-42B7-8B09-3DF90C9BB551}" srcOrd="0" destOrd="0" presId="urn:microsoft.com/office/officeart/2005/8/layout/chevron2"/>
    <dgm:cxn modelId="{850228E7-E115-40F6-841C-3D7B059654AF}" srcId="{46E01EDF-9216-484F-B247-2A193C498400}" destId="{E99BCFC3-1761-4EA5-B9F8-893401E71491}" srcOrd="0" destOrd="0" parTransId="{C16B4BA5-EA17-40A9-B706-279136570770}" sibTransId="{296B274F-B8E8-48BA-8B59-E60C16F5F96D}"/>
    <dgm:cxn modelId="{577B29F2-337C-4EDE-B30A-70B3385AE3E0}" type="presParOf" srcId="{E296D78E-B977-4D4D-8901-CF328AEC9AF3}" destId="{48755BFE-A3A3-4C59-8C27-2BC251784CFD}" srcOrd="0" destOrd="0" presId="urn:microsoft.com/office/officeart/2005/8/layout/chevron2"/>
    <dgm:cxn modelId="{F6581F59-6495-4CEF-B2FE-24447D6F7C51}" type="presParOf" srcId="{48755BFE-A3A3-4C59-8C27-2BC251784CFD}" destId="{4A8D9648-1AF0-42B7-8B09-3DF90C9BB551}" srcOrd="0" destOrd="0" presId="urn:microsoft.com/office/officeart/2005/8/layout/chevron2"/>
    <dgm:cxn modelId="{621B8A38-A146-4F8B-9C0B-C856386D12F5}" type="presParOf" srcId="{48755BFE-A3A3-4C59-8C27-2BC251784CFD}" destId="{C8A5CC51-28F5-4C7B-8DD9-FA7E24923237}" srcOrd="1" destOrd="0" presId="urn:microsoft.com/office/officeart/2005/8/layout/chevron2"/>
    <dgm:cxn modelId="{7C874DA2-9B02-4105-8BAF-8A5831FDCFE6}" type="presParOf" srcId="{E296D78E-B977-4D4D-8901-CF328AEC9AF3}" destId="{B06ABF66-DA05-4341-9F05-C8C50CAC5B25}" srcOrd="1" destOrd="0" presId="urn:microsoft.com/office/officeart/2005/8/layout/chevron2"/>
    <dgm:cxn modelId="{B8CB9733-A111-4C79-A14B-1BB8E95D05A0}" type="presParOf" srcId="{E296D78E-B977-4D4D-8901-CF328AEC9AF3}" destId="{3AD0F634-7A1A-4C6B-BCC2-793015A0B0F2}" srcOrd="2" destOrd="0" presId="urn:microsoft.com/office/officeart/2005/8/layout/chevron2"/>
    <dgm:cxn modelId="{083624D9-40ED-4106-BB80-B06335F5B3AD}" type="presParOf" srcId="{3AD0F634-7A1A-4C6B-BCC2-793015A0B0F2}" destId="{7C10E833-6222-4065-BDCE-B49B53001C6D}" srcOrd="0" destOrd="0" presId="urn:microsoft.com/office/officeart/2005/8/layout/chevron2"/>
    <dgm:cxn modelId="{A8E7243E-9446-4C4E-8CAA-4C9284D1BF50}" type="presParOf" srcId="{3AD0F634-7A1A-4C6B-BCC2-793015A0B0F2}" destId="{37937EF7-9158-4A86-A79A-EAE0DE7FF643}" srcOrd="1" destOrd="0" presId="urn:microsoft.com/office/officeart/2005/8/layout/chevron2"/>
    <dgm:cxn modelId="{A44198A9-0D0D-421C-9410-34CE298EAF2D}" type="presParOf" srcId="{E296D78E-B977-4D4D-8901-CF328AEC9AF3}" destId="{56B8814D-C81D-452B-AE1F-38283C956ECE}" srcOrd="3" destOrd="0" presId="urn:microsoft.com/office/officeart/2005/8/layout/chevron2"/>
    <dgm:cxn modelId="{C248011D-3D1C-4504-A168-53AE98F3459F}" type="presParOf" srcId="{E296D78E-B977-4D4D-8901-CF328AEC9AF3}" destId="{5C03FE92-ED50-4F30-B9DC-E39CCB3A4BCF}" srcOrd="4" destOrd="0" presId="urn:microsoft.com/office/officeart/2005/8/layout/chevron2"/>
    <dgm:cxn modelId="{0B5DC168-4133-4B0F-AFA2-69A015415FE3}" type="presParOf" srcId="{5C03FE92-ED50-4F30-B9DC-E39CCB3A4BCF}" destId="{3EE4FCC9-4F02-4C99-8188-28A038F224C2}" srcOrd="0" destOrd="0" presId="urn:microsoft.com/office/officeart/2005/8/layout/chevron2"/>
    <dgm:cxn modelId="{4387430A-A3F2-46F0-848D-4EF696F5E64C}" type="presParOf" srcId="{5C03FE92-ED50-4F30-B9DC-E39CCB3A4BCF}" destId="{1C7B2644-4455-43FC-8CB8-472D3FD63D8B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6EA672-6C8E-4E2B-9215-18A56FDE6B2D}" type="doc">
      <dgm:prSet loTypeId="urn:microsoft.com/office/officeart/2005/8/layout/architecture" loCatId="hierarchy" qsTypeId="urn:microsoft.com/office/officeart/2009/2/quickstyle/3d8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148679B-5F8E-42EC-914B-DE06A06ADE09}">
      <dgm:prSet phldrT="[Text]"/>
      <dgm:spPr/>
      <dgm:t>
        <a:bodyPr/>
        <a:lstStyle/>
        <a:p>
          <a:r>
            <a:rPr lang="en-US" dirty="0" smtClean="0"/>
            <a:t>Feature Engineering</a:t>
          </a:r>
          <a:endParaRPr lang="en-US" dirty="0"/>
        </a:p>
      </dgm:t>
    </dgm:pt>
    <dgm:pt modelId="{1905433B-9E6A-4687-BB59-70DC9A5B1D29}" type="parTrans" cxnId="{E7EF781B-3870-4E2E-886B-A84D1108BE40}">
      <dgm:prSet/>
      <dgm:spPr/>
      <dgm:t>
        <a:bodyPr/>
        <a:lstStyle/>
        <a:p>
          <a:endParaRPr lang="en-US"/>
        </a:p>
      </dgm:t>
    </dgm:pt>
    <dgm:pt modelId="{F2374AB7-05C4-4192-AAFF-909966ADC570}" type="sibTrans" cxnId="{E7EF781B-3870-4E2E-886B-A84D1108BE40}">
      <dgm:prSet/>
      <dgm:spPr/>
      <dgm:t>
        <a:bodyPr/>
        <a:lstStyle/>
        <a:p>
          <a:endParaRPr lang="en-US"/>
        </a:p>
      </dgm:t>
    </dgm:pt>
    <dgm:pt modelId="{026D9070-CD06-477C-A773-F3BA9B63D1F9}">
      <dgm:prSet phldrT="[Text]"/>
      <dgm:spPr/>
      <dgm:t>
        <a:bodyPr/>
        <a:lstStyle/>
        <a:p>
          <a:r>
            <a:rPr lang="en-US" dirty="0" smtClean="0"/>
            <a:t>Tokenization</a:t>
          </a:r>
          <a:endParaRPr lang="en-US" dirty="0"/>
        </a:p>
      </dgm:t>
    </dgm:pt>
    <dgm:pt modelId="{ED428357-E134-4D0A-8915-B89B430F9131}" type="parTrans" cxnId="{61FC06DE-4AB1-4C8B-970B-78515B88AC8C}">
      <dgm:prSet/>
      <dgm:spPr/>
      <dgm:t>
        <a:bodyPr/>
        <a:lstStyle/>
        <a:p>
          <a:endParaRPr lang="en-US"/>
        </a:p>
      </dgm:t>
    </dgm:pt>
    <dgm:pt modelId="{DA43EEBC-2CA2-48AF-A881-9EAFBC5B066F}" type="sibTrans" cxnId="{61FC06DE-4AB1-4C8B-970B-78515B88AC8C}">
      <dgm:prSet/>
      <dgm:spPr/>
      <dgm:t>
        <a:bodyPr/>
        <a:lstStyle/>
        <a:p>
          <a:endParaRPr lang="en-US"/>
        </a:p>
      </dgm:t>
    </dgm:pt>
    <dgm:pt modelId="{A3414B8B-5F71-4EE1-B622-8998B982570C}">
      <dgm:prSet phldrT="[Text]"/>
      <dgm:spPr/>
      <dgm:t>
        <a:bodyPr/>
        <a:lstStyle/>
        <a:p>
          <a:r>
            <a:rPr lang="en-US" dirty="0" smtClean="0"/>
            <a:t>Integration</a:t>
          </a:r>
          <a:endParaRPr lang="en-US" dirty="0"/>
        </a:p>
      </dgm:t>
    </dgm:pt>
    <dgm:pt modelId="{368DAF0B-7A5D-4ACA-BAD7-767AF8568700}" type="parTrans" cxnId="{07447243-7D28-4DB1-A093-4BEA2AB1DB24}">
      <dgm:prSet/>
      <dgm:spPr/>
      <dgm:t>
        <a:bodyPr/>
        <a:lstStyle/>
        <a:p>
          <a:endParaRPr lang="en-US"/>
        </a:p>
      </dgm:t>
    </dgm:pt>
    <dgm:pt modelId="{F23305BF-F1DD-48CF-B75D-E6D75402FB41}" type="sibTrans" cxnId="{07447243-7D28-4DB1-A093-4BEA2AB1DB24}">
      <dgm:prSet/>
      <dgm:spPr/>
      <dgm:t>
        <a:bodyPr/>
        <a:lstStyle/>
        <a:p>
          <a:endParaRPr lang="en-US"/>
        </a:p>
      </dgm:t>
    </dgm:pt>
    <dgm:pt modelId="{9253E8C5-F524-44C4-9200-391B9532D200}">
      <dgm:prSet phldrT="[Text]"/>
      <dgm:spPr/>
      <dgm:t>
        <a:bodyPr/>
        <a:lstStyle/>
        <a:p>
          <a:r>
            <a:rPr lang="en-US" dirty="0" smtClean="0"/>
            <a:t>Stemming</a:t>
          </a:r>
          <a:endParaRPr lang="en-US" dirty="0"/>
        </a:p>
      </dgm:t>
    </dgm:pt>
    <dgm:pt modelId="{EA47C486-CF37-4DE2-89AC-36AD95C5C3C4}" type="parTrans" cxnId="{C39B00C3-6D06-4664-998E-D8562B1F803B}">
      <dgm:prSet/>
      <dgm:spPr/>
      <dgm:t>
        <a:bodyPr/>
        <a:lstStyle/>
        <a:p>
          <a:endParaRPr lang="en-US"/>
        </a:p>
      </dgm:t>
    </dgm:pt>
    <dgm:pt modelId="{0D26F1CD-8A78-46B9-975C-9BC4E951DE5C}" type="sibTrans" cxnId="{C39B00C3-6D06-4664-998E-D8562B1F803B}">
      <dgm:prSet/>
      <dgm:spPr/>
      <dgm:t>
        <a:bodyPr/>
        <a:lstStyle/>
        <a:p>
          <a:endParaRPr lang="en-US"/>
        </a:p>
      </dgm:t>
    </dgm:pt>
    <dgm:pt modelId="{BF04946A-AE22-4FFF-8830-038069953CFD}">
      <dgm:prSet phldrT="[Text]"/>
      <dgm:spPr/>
      <dgm:t>
        <a:bodyPr/>
        <a:lstStyle/>
        <a:p>
          <a:r>
            <a:rPr lang="en-US" dirty="0" smtClean="0"/>
            <a:t>Scaling</a:t>
          </a:r>
          <a:endParaRPr lang="en-US" dirty="0"/>
        </a:p>
      </dgm:t>
    </dgm:pt>
    <dgm:pt modelId="{4456BD51-4EC0-44E0-9A5E-CBDF2400559A}" type="parTrans" cxnId="{04478625-0B67-40BC-B3DC-DC6829356348}">
      <dgm:prSet/>
      <dgm:spPr/>
      <dgm:t>
        <a:bodyPr/>
        <a:lstStyle/>
        <a:p>
          <a:endParaRPr lang="en-US"/>
        </a:p>
      </dgm:t>
    </dgm:pt>
    <dgm:pt modelId="{B37AFB63-D479-4713-9BB0-360AB4071083}" type="sibTrans" cxnId="{04478625-0B67-40BC-B3DC-DC6829356348}">
      <dgm:prSet/>
      <dgm:spPr/>
      <dgm:t>
        <a:bodyPr/>
        <a:lstStyle/>
        <a:p>
          <a:endParaRPr lang="en-US"/>
        </a:p>
      </dgm:t>
    </dgm:pt>
    <dgm:pt modelId="{2FD254A8-A26E-4AC3-BF23-5DA123209932}">
      <dgm:prSet phldrT="[Text]"/>
      <dgm:spPr/>
      <dgm:t>
        <a:bodyPr/>
        <a:lstStyle/>
        <a:p>
          <a:r>
            <a:rPr lang="en-US" dirty="0" smtClean="0"/>
            <a:t>Lemmatization</a:t>
          </a:r>
          <a:endParaRPr lang="en-US" dirty="0"/>
        </a:p>
      </dgm:t>
    </dgm:pt>
    <dgm:pt modelId="{2B3AA50E-6CE1-4D76-A742-1C19E05668F4}" type="parTrans" cxnId="{A180D299-96F5-4022-9CA6-16D0BE96FCEB}">
      <dgm:prSet/>
      <dgm:spPr/>
      <dgm:t>
        <a:bodyPr/>
        <a:lstStyle/>
        <a:p>
          <a:endParaRPr lang="en-US"/>
        </a:p>
      </dgm:t>
    </dgm:pt>
    <dgm:pt modelId="{C6643EB2-918F-4636-8952-37BB6AFADB94}" type="sibTrans" cxnId="{A180D299-96F5-4022-9CA6-16D0BE96FCEB}">
      <dgm:prSet/>
      <dgm:spPr/>
      <dgm:t>
        <a:bodyPr/>
        <a:lstStyle/>
        <a:p>
          <a:endParaRPr lang="en-US"/>
        </a:p>
      </dgm:t>
    </dgm:pt>
    <dgm:pt modelId="{E6700CF2-8456-40A4-875A-CA78530D6DAA}" type="pres">
      <dgm:prSet presAssocID="{9F6EA672-6C8E-4E2B-9215-18A56FDE6B2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03452F-E8F4-4C64-A8A2-E7CE8F1C1EE8}" type="pres">
      <dgm:prSet presAssocID="{8148679B-5F8E-42EC-914B-DE06A06ADE09}" presName="vertOne" presStyleCnt="0"/>
      <dgm:spPr/>
    </dgm:pt>
    <dgm:pt modelId="{49C25FC9-F50B-4EF1-A70E-25BAB2491769}" type="pres">
      <dgm:prSet presAssocID="{8148679B-5F8E-42EC-914B-DE06A06ADE09}" presName="txOne" presStyleLbl="node0" presStyleIdx="0" presStyleCnt="1">
        <dgm:presLayoutVars>
          <dgm:chPref val="3"/>
        </dgm:presLayoutVars>
      </dgm:prSet>
      <dgm:spPr/>
    </dgm:pt>
    <dgm:pt modelId="{0007EE4C-03CF-401B-9138-4ACBBBBA7DC9}" type="pres">
      <dgm:prSet presAssocID="{8148679B-5F8E-42EC-914B-DE06A06ADE09}" presName="parTransOne" presStyleCnt="0"/>
      <dgm:spPr/>
    </dgm:pt>
    <dgm:pt modelId="{7950ED0A-8625-458E-9395-7C915CFF71BF}" type="pres">
      <dgm:prSet presAssocID="{8148679B-5F8E-42EC-914B-DE06A06ADE09}" presName="horzOne" presStyleCnt="0"/>
      <dgm:spPr/>
    </dgm:pt>
    <dgm:pt modelId="{469E4804-6036-406F-A7B1-468EE043221E}" type="pres">
      <dgm:prSet presAssocID="{026D9070-CD06-477C-A773-F3BA9B63D1F9}" presName="vertTwo" presStyleCnt="0"/>
      <dgm:spPr/>
    </dgm:pt>
    <dgm:pt modelId="{8692E53A-8862-48A6-BB8D-940BB70C455A}" type="pres">
      <dgm:prSet presAssocID="{026D9070-CD06-477C-A773-F3BA9B63D1F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5D57E9-CA57-483C-9F42-13ED065490E7}" type="pres">
      <dgm:prSet presAssocID="{026D9070-CD06-477C-A773-F3BA9B63D1F9}" presName="parTransTwo" presStyleCnt="0"/>
      <dgm:spPr/>
    </dgm:pt>
    <dgm:pt modelId="{5CB72CCB-4A35-402C-827D-2EE2CA76EAC9}" type="pres">
      <dgm:prSet presAssocID="{026D9070-CD06-477C-A773-F3BA9B63D1F9}" presName="horzTwo" presStyleCnt="0"/>
      <dgm:spPr/>
    </dgm:pt>
    <dgm:pt modelId="{837628CE-CB3C-4997-88CE-7F6623D42B8D}" type="pres">
      <dgm:prSet presAssocID="{A3414B8B-5F71-4EE1-B622-8998B982570C}" presName="vertThree" presStyleCnt="0"/>
      <dgm:spPr/>
    </dgm:pt>
    <dgm:pt modelId="{99A16D58-5EEE-44E1-9E62-3B72FDA0EAA9}" type="pres">
      <dgm:prSet presAssocID="{A3414B8B-5F71-4EE1-B622-8998B982570C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915A0F-EEF7-476C-B03E-6012E5BCB5E2}" type="pres">
      <dgm:prSet presAssocID="{A3414B8B-5F71-4EE1-B622-8998B982570C}" presName="horzThree" presStyleCnt="0"/>
      <dgm:spPr/>
    </dgm:pt>
    <dgm:pt modelId="{34DAB80F-E2E5-4AAA-98D8-C89505C18893}" type="pres">
      <dgm:prSet presAssocID="{F23305BF-F1DD-48CF-B75D-E6D75402FB41}" presName="sibSpaceThree" presStyleCnt="0"/>
      <dgm:spPr/>
    </dgm:pt>
    <dgm:pt modelId="{2A5C486C-1088-4758-B798-D7142FC391CC}" type="pres">
      <dgm:prSet presAssocID="{9253E8C5-F524-44C4-9200-391B9532D200}" presName="vertThree" presStyleCnt="0"/>
      <dgm:spPr/>
    </dgm:pt>
    <dgm:pt modelId="{DA369F71-6F4C-4542-928A-2E6EB7DB4A61}" type="pres">
      <dgm:prSet presAssocID="{9253E8C5-F524-44C4-9200-391B9532D200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EE3E45-CDDA-4F2D-852A-0175BE06FD39}" type="pres">
      <dgm:prSet presAssocID="{9253E8C5-F524-44C4-9200-391B9532D200}" presName="horzThree" presStyleCnt="0"/>
      <dgm:spPr/>
    </dgm:pt>
    <dgm:pt modelId="{A41AD3B6-63BC-41AC-B5A9-B34FC0E58C72}" type="pres">
      <dgm:prSet presAssocID="{DA43EEBC-2CA2-48AF-A881-9EAFBC5B066F}" presName="sibSpaceTwo" presStyleCnt="0"/>
      <dgm:spPr/>
    </dgm:pt>
    <dgm:pt modelId="{04A11EF6-020D-4DF0-A368-22D1CDD7A568}" type="pres">
      <dgm:prSet presAssocID="{BF04946A-AE22-4FFF-8830-038069953CFD}" presName="vertTwo" presStyleCnt="0"/>
      <dgm:spPr/>
    </dgm:pt>
    <dgm:pt modelId="{75F9EEB6-3FAE-4923-8D89-3034AD512742}" type="pres">
      <dgm:prSet presAssocID="{BF04946A-AE22-4FFF-8830-038069953CFD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3EE377-6F7D-4FCE-B793-686A76E247BE}" type="pres">
      <dgm:prSet presAssocID="{BF04946A-AE22-4FFF-8830-038069953CFD}" presName="parTransTwo" presStyleCnt="0"/>
      <dgm:spPr/>
    </dgm:pt>
    <dgm:pt modelId="{44571CB8-EE05-4422-BBB5-CD67F18A2C12}" type="pres">
      <dgm:prSet presAssocID="{BF04946A-AE22-4FFF-8830-038069953CFD}" presName="horzTwo" presStyleCnt="0"/>
      <dgm:spPr/>
    </dgm:pt>
    <dgm:pt modelId="{B3F1A603-DDAA-43C2-A19F-10687898BA65}" type="pres">
      <dgm:prSet presAssocID="{2FD254A8-A26E-4AC3-BF23-5DA123209932}" presName="vertThree" presStyleCnt="0"/>
      <dgm:spPr/>
    </dgm:pt>
    <dgm:pt modelId="{D409AD31-51AF-4649-9AB7-27D2FC9B556E}" type="pres">
      <dgm:prSet presAssocID="{2FD254A8-A26E-4AC3-BF23-5DA123209932}" presName="txThree" presStyleLbl="node3" presStyleIdx="2" presStyleCnt="3">
        <dgm:presLayoutVars>
          <dgm:chPref val="3"/>
        </dgm:presLayoutVars>
      </dgm:prSet>
      <dgm:spPr/>
    </dgm:pt>
    <dgm:pt modelId="{3DA74737-F8C5-416B-8E71-FCEE4CDB593F}" type="pres">
      <dgm:prSet presAssocID="{2FD254A8-A26E-4AC3-BF23-5DA123209932}" presName="horzThree" presStyleCnt="0"/>
      <dgm:spPr/>
    </dgm:pt>
  </dgm:ptLst>
  <dgm:cxnLst>
    <dgm:cxn modelId="{82E4C1DD-2754-4471-A9C4-4332F3CCC5CA}" type="presOf" srcId="{9F6EA672-6C8E-4E2B-9215-18A56FDE6B2D}" destId="{E6700CF2-8456-40A4-875A-CA78530D6DAA}" srcOrd="0" destOrd="0" presId="urn:microsoft.com/office/officeart/2005/8/layout/architecture"/>
    <dgm:cxn modelId="{07447243-7D28-4DB1-A093-4BEA2AB1DB24}" srcId="{026D9070-CD06-477C-A773-F3BA9B63D1F9}" destId="{A3414B8B-5F71-4EE1-B622-8998B982570C}" srcOrd="0" destOrd="0" parTransId="{368DAF0B-7A5D-4ACA-BAD7-767AF8568700}" sibTransId="{F23305BF-F1DD-48CF-B75D-E6D75402FB41}"/>
    <dgm:cxn modelId="{61FC06DE-4AB1-4C8B-970B-78515B88AC8C}" srcId="{8148679B-5F8E-42EC-914B-DE06A06ADE09}" destId="{026D9070-CD06-477C-A773-F3BA9B63D1F9}" srcOrd="0" destOrd="0" parTransId="{ED428357-E134-4D0A-8915-B89B430F9131}" sibTransId="{DA43EEBC-2CA2-48AF-A881-9EAFBC5B066F}"/>
    <dgm:cxn modelId="{E7EF781B-3870-4E2E-886B-A84D1108BE40}" srcId="{9F6EA672-6C8E-4E2B-9215-18A56FDE6B2D}" destId="{8148679B-5F8E-42EC-914B-DE06A06ADE09}" srcOrd="0" destOrd="0" parTransId="{1905433B-9E6A-4687-BB59-70DC9A5B1D29}" sibTransId="{F2374AB7-05C4-4192-AAFF-909966ADC570}"/>
    <dgm:cxn modelId="{41AF1509-B75E-42C6-8766-F02BFB146C15}" type="presOf" srcId="{026D9070-CD06-477C-A773-F3BA9B63D1F9}" destId="{8692E53A-8862-48A6-BB8D-940BB70C455A}" srcOrd="0" destOrd="0" presId="urn:microsoft.com/office/officeart/2005/8/layout/architecture"/>
    <dgm:cxn modelId="{04478625-0B67-40BC-B3DC-DC6829356348}" srcId="{8148679B-5F8E-42EC-914B-DE06A06ADE09}" destId="{BF04946A-AE22-4FFF-8830-038069953CFD}" srcOrd="1" destOrd="0" parTransId="{4456BD51-4EC0-44E0-9A5E-CBDF2400559A}" sibTransId="{B37AFB63-D479-4713-9BB0-360AB4071083}"/>
    <dgm:cxn modelId="{5164818D-157F-47BA-8BEE-67140EC9659D}" type="presOf" srcId="{8148679B-5F8E-42EC-914B-DE06A06ADE09}" destId="{49C25FC9-F50B-4EF1-A70E-25BAB2491769}" srcOrd="0" destOrd="0" presId="urn:microsoft.com/office/officeart/2005/8/layout/architecture"/>
    <dgm:cxn modelId="{83842A70-0783-46BD-A99E-5362AAF18C47}" type="presOf" srcId="{9253E8C5-F524-44C4-9200-391B9532D200}" destId="{DA369F71-6F4C-4542-928A-2E6EB7DB4A61}" srcOrd="0" destOrd="0" presId="urn:microsoft.com/office/officeart/2005/8/layout/architecture"/>
    <dgm:cxn modelId="{3897B05C-2A87-4973-8CD8-3AD45BA2191C}" type="presOf" srcId="{2FD254A8-A26E-4AC3-BF23-5DA123209932}" destId="{D409AD31-51AF-4649-9AB7-27D2FC9B556E}" srcOrd="0" destOrd="0" presId="urn:microsoft.com/office/officeart/2005/8/layout/architecture"/>
    <dgm:cxn modelId="{082BB2E9-9DFA-4A6B-98D5-22019409B471}" type="presOf" srcId="{BF04946A-AE22-4FFF-8830-038069953CFD}" destId="{75F9EEB6-3FAE-4923-8D89-3034AD512742}" srcOrd="0" destOrd="0" presId="urn:microsoft.com/office/officeart/2005/8/layout/architecture"/>
    <dgm:cxn modelId="{C39B00C3-6D06-4664-998E-D8562B1F803B}" srcId="{026D9070-CD06-477C-A773-F3BA9B63D1F9}" destId="{9253E8C5-F524-44C4-9200-391B9532D200}" srcOrd="1" destOrd="0" parTransId="{EA47C486-CF37-4DE2-89AC-36AD95C5C3C4}" sibTransId="{0D26F1CD-8A78-46B9-975C-9BC4E951DE5C}"/>
    <dgm:cxn modelId="{A180D299-96F5-4022-9CA6-16D0BE96FCEB}" srcId="{BF04946A-AE22-4FFF-8830-038069953CFD}" destId="{2FD254A8-A26E-4AC3-BF23-5DA123209932}" srcOrd="0" destOrd="0" parTransId="{2B3AA50E-6CE1-4D76-A742-1C19E05668F4}" sibTransId="{C6643EB2-918F-4636-8952-37BB6AFADB94}"/>
    <dgm:cxn modelId="{16ACF4B4-9CAE-42CE-8B3E-2C2334F42D37}" type="presOf" srcId="{A3414B8B-5F71-4EE1-B622-8998B982570C}" destId="{99A16D58-5EEE-44E1-9E62-3B72FDA0EAA9}" srcOrd="0" destOrd="0" presId="urn:microsoft.com/office/officeart/2005/8/layout/architecture"/>
    <dgm:cxn modelId="{A317B914-CDFC-4BA7-824C-008E77806752}" type="presParOf" srcId="{E6700CF2-8456-40A4-875A-CA78530D6DAA}" destId="{4A03452F-E8F4-4C64-A8A2-E7CE8F1C1EE8}" srcOrd="0" destOrd="0" presId="urn:microsoft.com/office/officeart/2005/8/layout/architecture"/>
    <dgm:cxn modelId="{78578A0D-84B4-4FBB-B5C7-4FACF5E7B54D}" type="presParOf" srcId="{4A03452F-E8F4-4C64-A8A2-E7CE8F1C1EE8}" destId="{49C25FC9-F50B-4EF1-A70E-25BAB2491769}" srcOrd="0" destOrd="0" presId="urn:microsoft.com/office/officeart/2005/8/layout/architecture"/>
    <dgm:cxn modelId="{95270002-9E96-4E9C-8321-19BB9BA1BA1C}" type="presParOf" srcId="{4A03452F-E8F4-4C64-A8A2-E7CE8F1C1EE8}" destId="{0007EE4C-03CF-401B-9138-4ACBBBBA7DC9}" srcOrd="1" destOrd="0" presId="urn:microsoft.com/office/officeart/2005/8/layout/architecture"/>
    <dgm:cxn modelId="{54760ED0-CADB-42AA-B91E-D830A07C6999}" type="presParOf" srcId="{4A03452F-E8F4-4C64-A8A2-E7CE8F1C1EE8}" destId="{7950ED0A-8625-458E-9395-7C915CFF71BF}" srcOrd="2" destOrd="0" presId="urn:microsoft.com/office/officeart/2005/8/layout/architecture"/>
    <dgm:cxn modelId="{10405FB0-B295-4DC8-A181-A882CE1DEAA1}" type="presParOf" srcId="{7950ED0A-8625-458E-9395-7C915CFF71BF}" destId="{469E4804-6036-406F-A7B1-468EE043221E}" srcOrd="0" destOrd="0" presId="urn:microsoft.com/office/officeart/2005/8/layout/architecture"/>
    <dgm:cxn modelId="{5C294C2B-1073-4ECD-8DD6-79DB5FB7E41A}" type="presParOf" srcId="{469E4804-6036-406F-A7B1-468EE043221E}" destId="{8692E53A-8862-48A6-BB8D-940BB70C455A}" srcOrd="0" destOrd="0" presId="urn:microsoft.com/office/officeart/2005/8/layout/architecture"/>
    <dgm:cxn modelId="{4FEF2A9C-23E9-4C04-8BA0-6DA622CEE1A6}" type="presParOf" srcId="{469E4804-6036-406F-A7B1-468EE043221E}" destId="{D25D57E9-CA57-483C-9F42-13ED065490E7}" srcOrd="1" destOrd="0" presId="urn:microsoft.com/office/officeart/2005/8/layout/architecture"/>
    <dgm:cxn modelId="{14D174AD-C882-40A4-86E3-EDBB4ADB028B}" type="presParOf" srcId="{469E4804-6036-406F-A7B1-468EE043221E}" destId="{5CB72CCB-4A35-402C-827D-2EE2CA76EAC9}" srcOrd="2" destOrd="0" presId="urn:microsoft.com/office/officeart/2005/8/layout/architecture"/>
    <dgm:cxn modelId="{5605F5D0-2E48-48B1-99E1-1012E5BBE4F0}" type="presParOf" srcId="{5CB72CCB-4A35-402C-827D-2EE2CA76EAC9}" destId="{837628CE-CB3C-4997-88CE-7F6623D42B8D}" srcOrd="0" destOrd="0" presId="urn:microsoft.com/office/officeart/2005/8/layout/architecture"/>
    <dgm:cxn modelId="{C2C34753-671C-474E-B17F-FDE9FDF5E7FC}" type="presParOf" srcId="{837628CE-CB3C-4997-88CE-7F6623D42B8D}" destId="{99A16D58-5EEE-44E1-9E62-3B72FDA0EAA9}" srcOrd="0" destOrd="0" presId="urn:microsoft.com/office/officeart/2005/8/layout/architecture"/>
    <dgm:cxn modelId="{8D946F8B-D767-4A45-BC2F-D4862552AD6B}" type="presParOf" srcId="{837628CE-CB3C-4997-88CE-7F6623D42B8D}" destId="{B5915A0F-EEF7-476C-B03E-6012E5BCB5E2}" srcOrd="1" destOrd="0" presId="urn:microsoft.com/office/officeart/2005/8/layout/architecture"/>
    <dgm:cxn modelId="{2288F4BD-0FE2-42D0-9368-BF94F9FFF857}" type="presParOf" srcId="{5CB72CCB-4A35-402C-827D-2EE2CA76EAC9}" destId="{34DAB80F-E2E5-4AAA-98D8-C89505C18893}" srcOrd="1" destOrd="0" presId="urn:microsoft.com/office/officeart/2005/8/layout/architecture"/>
    <dgm:cxn modelId="{A1837AC8-5854-4530-A749-6EA9A613C184}" type="presParOf" srcId="{5CB72CCB-4A35-402C-827D-2EE2CA76EAC9}" destId="{2A5C486C-1088-4758-B798-D7142FC391CC}" srcOrd="2" destOrd="0" presId="urn:microsoft.com/office/officeart/2005/8/layout/architecture"/>
    <dgm:cxn modelId="{762AFDC7-94E6-48FA-8F89-2E5F73341A30}" type="presParOf" srcId="{2A5C486C-1088-4758-B798-D7142FC391CC}" destId="{DA369F71-6F4C-4542-928A-2E6EB7DB4A61}" srcOrd="0" destOrd="0" presId="urn:microsoft.com/office/officeart/2005/8/layout/architecture"/>
    <dgm:cxn modelId="{61D7EB40-0C7F-4F11-86FA-8E4AB48B0329}" type="presParOf" srcId="{2A5C486C-1088-4758-B798-D7142FC391CC}" destId="{94EE3E45-CDDA-4F2D-852A-0175BE06FD39}" srcOrd="1" destOrd="0" presId="urn:microsoft.com/office/officeart/2005/8/layout/architecture"/>
    <dgm:cxn modelId="{CCFFD114-E478-49E0-B1F1-AD5E8D081991}" type="presParOf" srcId="{7950ED0A-8625-458E-9395-7C915CFF71BF}" destId="{A41AD3B6-63BC-41AC-B5A9-B34FC0E58C72}" srcOrd="1" destOrd="0" presId="urn:microsoft.com/office/officeart/2005/8/layout/architecture"/>
    <dgm:cxn modelId="{425D7BFA-2A2F-4EDB-8EB9-F0DEA64FEE91}" type="presParOf" srcId="{7950ED0A-8625-458E-9395-7C915CFF71BF}" destId="{04A11EF6-020D-4DF0-A368-22D1CDD7A568}" srcOrd="2" destOrd="0" presId="urn:microsoft.com/office/officeart/2005/8/layout/architecture"/>
    <dgm:cxn modelId="{D837EFF7-DA3B-451D-A718-B98D5833CCB6}" type="presParOf" srcId="{04A11EF6-020D-4DF0-A368-22D1CDD7A568}" destId="{75F9EEB6-3FAE-4923-8D89-3034AD512742}" srcOrd="0" destOrd="0" presId="urn:microsoft.com/office/officeart/2005/8/layout/architecture"/>
    <dgm:cxn modelId="{DECF59DE-F171-4F46-83AA-346BE071D1F4}" type="presParOf" srcId="{04A11EF6-020D-4DF0-A368-22D1CDD7A568}" destId="{533EE377-6F7D-4FCE-B793-686A76E247BE}" srcOrd="1" destOrd="0" presId="urn:microsoft.com/office/officeart/2005/8/layout/architecture"/>
    <dgm:cxn modelId="{F11F6590-60ED-47A7-9FE4-C6FC13DA8B77}" type="presParOf" srcId="{04A11EF6-020D-4DF0-A368-22D1CDD7A568}" destId="{44571CB8-EE05-4422-BBB5-CD67F18A2C12}" srcOrd="2" destOrd="0" presId="urn:microsoft.com/office/officeart/2005/8/layout/architecture"/>
    <dgm:cxn modelId="{95E7BFFD-D58F-48B8-9AD8-97AE6D6ED480}" type="presParOf" srcId="{44571CB8-EE05-4422-BBB5-CD67F18A2C12}" destId="{B3F1A603-DDAA-43C2-A19F-10687898BA65}" srcOrd="0" destOrd="0" presId="urn:microsoft.com/office/officeart/2005/8/layout/architecture"/>
    <dgm:cxn modelId="{6C0239CD-4CDF-4A2D-A8C6-9029B6B0E126}" type="presParOf" srcId="{B3F1A603-DDAA-43C2-A19F-10687898BA65}" destId="{D409AD31-51AF-4649-9AB7-27D2FC9B556E}" srcOrd="0" destOrd="0" presId="urn:microsoft.com/office/officeart/2005/8/layout/architecture"/>
    <dgm:cxn modelId="{93E61636-C1C0-4F4B-86E9-39437DE5BA93}" type="presParOf" srcId="{B3F1A603-DDAA-43C2-A19F-10687898BA65}" destId="{3DA74737-F8C5-416B-8E71-FCEE4CDB593F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D9648-1AF0-42B7-8B09-3DF90C9BB551}">
      <dsp:nvSpPr>
        <dsp:cNvPr id="0" name=""/>
        <dsp:cNvSpPr/>
      </dsp:nvSpPr>
      <dsp:spPr>
        <a:xfrm rot="5400000">
          <a:off x="-328069" y="330144"/>
          <a:ext cx="2187127" cy="153098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 </a:t>
          </a:r>
          <a:endParaRPr lang="en-US" sz="4500" kern="1200" dirty="0"/>
        </a:p>
      </dsp:txBody>
      <dsp:txXfrm rot="-5400000">
        <a:off x="1" y="767570"/>
        <a:ext cx="1530989" cy="656138"/>
      </dsp:txXfrm>
    </dsp:sp>
    <dsp:sp modelId="{C8A5CC51-28F5-4C7B-8DD9-FA7E24923237}">
      <dsp:nvSpPr>
        <dsp:cNvPr id="0" name=""/>
        <dsp:cNvSpPr/>
      </dsp:nvSpPr>
      <dsp:spPr>
        <a:xfrm rot="5400000">
          <a:off x="5103332" y="-3570267"/>
          <a:ext cx="1421632" cy="85663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Deletion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Outliers</a:t>
          </a:r>
          <a:endParaRPr lang="en-US" sz="2600" kern="1200" dirty="0"/>
        </a:p>
      </dsp:txBody>
      <dsp:txXfrm rot="-5400000">
        <a:off x="1530989" y="71474"/>
        <a:ext cx="8496921" cy="1282836"/>
      </dsp:txXfrm>
    </dsp:sp>
    <dsp:sp modelId="{7C10E833-6222-4065-BDCE-B49B53001C6D}">
      <dsp:nvSpPr>
        <dsp:cNvPr id="0" name=""/>
        <dsp:cNvSpPr/>
      </dsp:nvSpPr>
      <dsp:spPr>
        <a:xfrm rot="5400000">
          <a:off x="-328069" y="2327900"/>
          <a:ext cx="2187127" cy="1530989"/>
        </a:xfrm>
        <a:prstGeom prst="chevron">
          <a:avLst/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952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 </a:t>
          </a:r>
          <a:endParaRPr lang="en-US" sz="4500" kern="1200" dirty="0"/>
        </a:p>
      </dsp:txBody>
      <dsp:txXfrm rot="-5400000">
        <a:off x="1" y="2765326"/>
        <a:ext cx="1530989" cy="656138"/>
      </dsp:txXfrm>
    </dsp:sp>
    <dsp:sp modelId="{37937EF7-9158-4A86-A79A-EAE0DE7FF643}">
      <dsp:nvSpPr>
        <dsp:cNvPr id="0" name=""/>
        <dsp:cNvSpPr/>
      </dsp:nvSpPr>
      <dsp:spPr>
        <a:xfrm rot="5400000">
          <a:off x="5103332" y="-1572511"/>
          <a:ext cx="1421632" cy="85663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Encoding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Duplicates</a:t>
          </a:r>
          <a:endParaRPr lang="en-US" sz="2600" kern="1200" dirty="0"/>
        </a:p>
      </dsp:txBody>
      <dsp:txXfrm rot="-5400000">
        <a:off x="1530989" y="2069230"/>
        <a:ext cx="8496921" cy="1282836"/>
      </dsp:txXfrm>
    </dsp:sp>
    <dsp:sp modelId="{3EE4FCC9-4F02-4C99-8188-28A038F224C2}">
      <dsp:nvSpPr>
        <dsp:cNvPr id="0" name=""/>
        <dsp:cNvSpPr/>
      </dsp:nvSpPr>
      <dsp:spPr>
        <a:xfrm rot="5400000">
          <a:off x="-328069" y="4325656"/>
          <a:ext cx="2187127" cy="1530989"/>
        </a:xfrm>
        <a:prstGeom prst="chevron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 </a:t>
          </a:r>
          <a:endParaRPr lang="en-US" sz="4500" kern="1200" dirty="0"/>
        </a:p>
      </dsp:txBody>
      <dsp:txXfrm rot="-5400000">
        <a:off x="1" y="4763082"/>
        <a:ext cx="1530989" cy="656138"/>
      </dsp:txXfrm>
    </dsp:sp>
    <dsp:sp modelId="{1C7B2644-4455-43FC-8CB8-472D3FD63D8B}">
      <dsp:nvSpPr>
        <dsp:cNvPr id="0" name=""/>
        <dsp:cNvSpPr/>
      </dsp:nvSpPr>
      <dsp:spPr>
        <a:xfrm rot="5400000">
          <a:off x="5103332" y="425244"/>
          <a:ext cx="1421632" cy="85663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Oversampling/</a:t>
          </a:r>
          <a:r>
            <a:rPr lang="en-US" sz="2600" kern="1200" dirty="0" err="1" smtClean="0"/>
            <a:t>Undersampling</a:t>
          </a:r>
          <a:r>
            <a:rPr lang="en-US" sz="2600" kern="1200" dirty="0" smtClean="0"/>
            <a:t>/Synthetic Data Generation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Dimensionality Reduction</a:t>
          </a:r>
          <a:endParaRPr lang="en-US" sz="2600" kern="1200" dirty="0"/>
        </a:p>
      </dsp:txBody>
      <dsp:txXfrm rot="-5400000">
        <a:off x="1530989" y="4066985"/>
        <a:ext cx="8496921" cy="1282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25FC9-F50B-4EF1-A70E-25BAB2491769}">
      <dsp:nvSpPr>
        <dsp:cNvPr id="0" name=""/>
        <dsp:cNvSpPr/>
      </dsp:nvSpPr>
      <dsp:spPr>
        <a:xfrm>
          <a:off x="964" y="3859316"/>
          <a:ext cx="8402769" cy="17796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Feature Engineering</a:t>
          </a:r>
          <a:endParaRPr lang="en-US" sz="6500" kern="1200" dirty="0"/>
        </a:p>
      </dsp:txBody>
      <dsp:txXfrm>
        <a:off x="53089" y="3911441"/>
        <a:ext cx="8298519" cy="1675417"/>
      </dsp:txXfrm>
    </dsp:sp>
    <dsp:sp modelId="{8692E53A-8862-48A6-BB8D-940BB70C455A}">
      <dsp:nvSpPr>
        <dsp:cNvPr id="0" name=""/>
        <dsp:cNvSpPr/>
      </dsp:nvSpPr>
      <dsp:spPr>
        <a:xfrm>
          <a:off x="964" y="1931187"/>
          <a:ext cx="5488949" cy="17796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Tokenization</a:t>
          </a:r>
          <a:endParaRPr lang="en-US" sz="6000" kern="1200" dirty="0"/>
        </a:p>
      </dsp:txBody>
      <dsp:txXfrm>
        <a:off x="53089" y="1983312"/>
        <a:ext cx="5384699" cy="1675417"/>
      </dsp:txXfrm>
    </dsp:sp>
    <dsp:sp modelId="{99A16D58-5EEE-44E1-9E62-3B72FDA0EAA9}">
      <dsp:nvSpPr>
        <dsp:cNvPr id="0" name=""/>
        <dsp:cNvSpPr/>
      </dsp:nvSpPr>
      <dsp:spPr>
        <a:xfrm>
          <a:off x="964" y="3058"/>
          <a:ext cx="2688025" cy="17796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Integration</a:t>
          </a:r>
          <a:endParaRPr lang="en-US" sz="3000" kern="1200" dirty="0"/>
        </a:p>
      </dsp:txBody>
      <dsp:txXfrm>
        <a:off x="53089" y="55183"/>
        <a:ext cx="2583775" cy="1675417"/>
      </dsp:txXfrm>
    </dsp:sp>
    <dsp:sp modelId="{DA369F71-6F4C-4542-928A-2E6EB7DB4A61}">
      <dsp:nvSpPr>
        <dsp:cNvPr id="0" name=""/>
        <dsp:cNvSpPr/>
      </dsp:nvSpPr>
      <dsp:spPr>
        <a:xfrm>
          <a:off x="2801887" y="3058"/>
          <a:ext cx="2688025" cy="17796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Stemming</a:t>
          </a:r>
          <a:endParaRPr lang="en-US" sz="3000" kern="1200" dirty="0"/>
        </a:p>
      </dsp:txBody>
      <dsp:txXfrm>
        <a:off x="2854012" y="55183"/>
        <a:ext cx="2583775" cy="1675417"/>
      </dsp:txXfrm>
    </dsp:sp>
    <dsp:sp modelId="{75F9EEB6-3FAE-4923-8D89-3034AD512742}">
      <dsp:nvSpPr>
        <dsp:cNvPr id="0" name=""/>
        <dsp:cNvSpPr/>
      </dsp:nvSpPr>
      <dsp:spPr>
        <a:xfrm>
          <a:off x="5715707" y="1931187"/>
          <a:ext cx="2688025" cy="17796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Scaling</a:t>
          </a:r>
          <a:endParaRPr lang="en-US" sz="6000" kern="1200" dirty="0"/>
        </a:p>
      </dsp:txBody>
      <dsp:txXfrm>
        <a:off x="5767832" y="1983312"/>
        <a:ext cx="2583775" cy="1675417"/>
      </dsp:txXfrm>
    </dsp:sp>
    <dsp:sp modelId="{D409AD31-51AF-4649-9AB7-27D2FC9B556E}">
      <dsp:nvSpPr>
        <dsp:cNvPr id="0" name=""/>
        <dsp:cNvSpPr/>
      </dsp:nvSpPr>
      <dsp:spPr>
        <a:xfrm>
          <a:off x="5715707" y="3058"/>
          <a:ext cx="2688025" cy="17796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Lemmatization</a:t>
          </a:r>
          <a:endParaRPr lang="en-US" sz="3000" kern="1200" dirty="0"/>
        </a:p>
      </dsp:txBody>
      <dsp:txXfrm>
        <a:off x="5767832" y="55183"/>
        <a:ext cx="2583775" cy="1675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93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45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2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93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87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95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7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15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3A1C593-65D0-4073-BCC9-577B9352EA9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64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18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1160" y="2373948"/>
            <a:ext cx="1034187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sz="9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Pre-processing</a:t>
            </a:r>
            <a:endParaRPr lang="en-US" sz="9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37053122"/>
              </p:ext>
            </p:extLst>
          </p:nvPr>
        </p:nvGraphicFramePr>
        <p:xfrm>
          <a:off x="836579" y="525293"/>
          <a:ext cx="10097309" cy="6186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97420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87797010"/>
              </p:ext>
            </p:extLst>
          </p:nvPr>
        </p:nvGraphicFramePr>
        <p:xfrm>
          <a:off x="2208180" y="87548"/>
          <a:ext cx="8404698" cy="5642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46853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6153" y="856034"/>
            <a:ext cx="2694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1" y="1997237"/>
            <a:ext cx="6856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- What is data preprocessing?</a:t>
            </a:r>
            <a:endParaRPr lang="en-US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1" y="2960039"/>
            <a:ext cx="5449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- Why preprocess data?</a:t>
            </a:r>
            <a:endParaRPr lang="en-US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1" y="3803427"/>
            <a:ext cx="8325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- When should one data preprocess?</a:t>
            </a:r>
            <a:endParaRPr lang="en-US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1" y="4646815"/>
            <a:ext cx="5954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-How to data preprocess?</a:t>
            </a:r>
            <a:endParaRPr lang="en-US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3201" y="5494006"/>
            <a:ext cx="7665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- Techniques of data preprocess</a:t>
            </a:r>
            <a:endParaRPr lang="en-US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50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4989" y="1189840"/>
            <a:ext cx="8170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What is data preprocessing?</a:t>
            </a:r>
            <a:endParaRPr lang="en-US" sz="40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761" y="3404682"/>
            <a:ext cx="111043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aspect of transforming real world data to informative data.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927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96510" y="719847"/>
            <a:ext cx="783076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World </a:t>
            </a:r>
            <a:r>
              <a:rPr lang="en-US" sz="4800" b="1" dirty="0" smtClean="0"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data</a:t>
            </a:r>
            <a:endParaRPr lang="en-US" sz="4800" b="1" dirty="0"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  <a:p>
            <a:pPr marL="2628900" lvl="5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sz="3600" dirty="0" smtClean="0">
                <a:latin typeface="Bell MT" panose="02020503060305020303" pitchFamily="18" charset="0"/>
                <a:ea typeface="等线"/>
                <a:cs typeface="Times New Roman" panose="02020603050405020304" pitchFamily="18" charset="0"/>
              </a:rPr>
              <a:t>Messy</a:t>
            </a:r>
          </a:p>
          <a:p>
            <a:pPr marL="2628900" lvl="5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sz="3600" dirty="0" smtClean="0">
                <a:latin typeface="Bell MT" panose="02020503060305020303" pitchFamily="18" charset="0"/>
                <a:ea typeface="等线"/>
                <a:cs typeface="Times New Roman" panose="02020603050405020304" pitchFamily="18" charset="0"/>
              </a:rPr>
              <a:t>Inconsistent</a:t>
            </a:r>
          </a:p>
          <a:p>
            <a:pPr marL="2628900" lvl="5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sz="3600" dirty="0" smtClean="0">
                <a:latin typeface="Bell MT" panose="02020503060305020303" pitchFamily="18" charset="0"/>
                <a:ea typeface="等线"/>
                <a:cs typeface="Times New Roman" panose="02020603050405020304" pitchFamily="18" charset="0"/>
              </a:rPr>
              <a:t>Missing </a:t>
            </a:r>
            <a:r>
              <a:rPr lang="en-US" sz="3600" dirty="0">
                <a:latin typeface="Bell MT" panose="02020503060305020303" pitchFamily="18" charset="0"/>
                <a:ea typeface="等线"/>
                <a:cs typeface="Times New Roman" panose="02020603050405020304" pitchFamily="18" charset="0"/>
              </a:rPr>
              <a:t>Values</a:t>
            </a:r>
          </a:p>
          <a:p>
            <a:pPr marL="2628900" lvl="5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sz="3600" dirty="0">
                <a:latin typeface="Bell MT" panose="02020503060305020303" pitchFamily="18" charset="0"/>
                <a:ea typeface="等线"/>
                <a:cs typeface="Times New Roman" panose="02020603050405020304" pitchFamily="18" charset="0"/>
              </a:rPr>
              <a:t>Containing errors</a:t>
            </a:r>
            <a:endParaRPr lang="en-US" sz="3600" dirty="0">
              <a:effectLst/>
              <a:latin typeface="Bell MT" panose="02020503060305020303" pitchFamily="18" charset="0"/>
              <a:ea typeface="等线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92" y="1536971"/>
            <a:ext cx="3968885" cy="396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43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0491" y="1220981"/>
            <a:ext cx="64131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Why preprocess data?</a:t>
            </a:r>
            <a:endParaRPr 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02731" y="2395716"/>
            <a:ext cx="1117708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等线"/>
                <a:cs typeface="Times New Roman" panose="02020603050405020304" pitchFamily="18" charset="0"/>
              </a:rPr>
              <a:t>Data quality and accuracy to </a:t>
            </a:r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等线"/>
                <a:cs typeface="Times New Roman" panose="02020603050405020304" pitchFamily="18" charset="0"/>
              </a:rPr>
              <a:t>improve reliability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等线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等线"/>
                <a:cs typeface="Times New Roman" panose="02020603050405020304" pitchFamily="18" charset="0"/>
              </a:rPr>
              <a:t>Improve productivity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等线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0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9059" y="1347440"/>
            <a:ext cx="456887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Bernard MT Condensed" panose="02050806060905020404" pitchFamily="18" charset="0"/>
              </a:rPr>
              <a:t>When should one </a:t>
            </a:r>
            <a:r>
              <a:rPr lang="en-US" sz="4000" b="1" dirty="0" smtClean="0">
                <a:latin typeface="Bernard MT Condensed" panose="02050806060905020404" pitchFamily="18" charset="0"/>
              </a:rPr>
              <a:t>data</a:t>
            </a:r>
          </a:p>
          <a:p>
            <a:pPr algn="ctr"/>
            <a:r>
              <a:rPr lang="en-US" sz="4000" b="1" dirty="0" smtClean="0">
                <a:latin typeface="Bernard MT Condensed" panose="02050806060905020404" pitchFamily="18" charset="0"/>
              </a:rPr>
              <a:t> </a:t>
            </a:r>
            <a:r>
              <a:rPr lang="en-US" sz="4000" b="1" dirty="0">
                <a:latin typeface="Bernard MT Condensed" panose="02050806060905020404" pitchFamily="18" charset="0"/>
              </a:rPr>
              <a:t>preprocess?</a:t>
            </a:r>
          </a:p>
        </p:txBody>
      </p:sp>
      <p:sp>
        <p:nvSpPr>
          <p:cNvPr id="3" name="Rectangle 2"/>
          <p:cNvSpPr/>
          <p:nvPr/>
        </p:nvSpPr>
        <p:spPr>
          <a:xfrm rot="20847321">
            <a:off x="4174938" y="4966129"/>
            <a:ext cx="5477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ernard MT Condensed" panose="02050806060905020404" pitchFamily="18" charset="0"/>
                <a:ea typeface="等线"/>
                <a:cs typeface="Times New Roman" panose="02020603050405020304" pitchFamily="18" charset="0"/>
              </a:rPr>
              <a:t>Right after acquiring the data</a:t>
            </a:r>
            <a:endParaRPr lang="en-US" sz="3600" b="1" dirty="0">
              <a:solidFill>
                <a:srgbClr val="FF0000"/>
              </a:solidFill>
              <a:effectLst/>
              <a:latin typeface="Bernard MT Condensed" panose="02050806060905020404" pitchFamily="18" charset="0"/>
              <a:ea typeface="等线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0061" y="722307"/>
            <a:ext cx="54853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Bodoni MT" panose="02070603080606020203" pitchFamily="18" charset="0"/>
                <a:ea typeface="等线"/>
                <a:cs typeface="Times New Roman" panose="02020603050405020304" pitchFamily="18" charset="0"/>
              </a:rPr>
              <a:t>How to data pre-process?</a:t>
            </a:r>
            <a:endParaRPr lang="en-US" sz="4000" dirty="0">
              <a:solidFill>
                <a:schemeClr val="bg1"/>
              </a:solidFill>
              <a:effectLst/>
              <a:latin typeface="Bodoni MT" panose="02070603080606020203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2880" y="2163390"/>
            <a:ext cx="2552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B0F0"/>
                </a:solidFill>
              </a:rPr>
              <a:t>Data Cleaning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899" y="3558037"/>
            <a:ext cx="3472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B0F0"/>
                </a:solidFill>
              </a:rPr>
              <a:t>Data transformation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1" y="2163390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B0F0"/>
                </a:solidFill>
              </a:rPr>
              <a:t>Data Integration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880" y="4814454"/>
            <a:ext cx="5123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B0F0"/>
                </a:solidFill>
              </a:rPr>
              <a:t>Handling of Imbalanced data set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1" y="4814454"/>
            <a:ext cx="5252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B0F0"/>
                </a:solidFill>
              </a:rPr>
              <a:t>Normalization &amp; Standardization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1" y="3558037"/>
            <a:ext cx="3368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B0F0"/>
                </a:solidFill>
              </a:rPr>
              <a:t>Feature Engineering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8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8967" y="559500"/>
            <a:ext cx="69477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Techniques of data pre-process</a:t>
            </a:r>
            <a:endParaRPr lang="en-US" sz="4000" dirty="0">
              <a:effectLst/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1419" y="1425261"/>
            <a:ext cx="2130263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ea typeface="等线"/>
                <a:cs typeface="Times New Roman" panose="02020603050405020304" pitchFamily="18" charset="0"/>
              </a:rPr>
              <a:t>1.Imputation</a:t>
            </a:r>
            <a:endParaRPr lang="en-US" sz="2800" b="1" dirty="0">
              <a:effectLst/>
              <a:latin typeface="Calibri" panose="020F0502020204030204" pitchFamily="34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0776" y="2471241"/>
            <a:ext cx="4602798" cy="3351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Gill Sans MT" panose="020B0502020104020203" pitchFamily="34" charset="0"/>
              <a:buChar char="∞"/>
            </a:pPr>
            <a:r>
              <a:rPr lang="en-US" sz="2400" dirty="0" smtClean="0"/>
              <a:t>Regression Imputation</a:t>
            </a:r>
          </a:p>
          <a:p>
            <a:pPr marL="285750" indent="-285750">
              <a:lnSpc>
                <a:spcPct val="150000"/>
              </a:lnSpc>
              <a:buFont typeface="Gill Sans MT" panose="020B0502020104020203" pitchFamily="34" charset="0"/>
              <a:buChar char="∞"/>
            </a:pPr>
            <a:r>
              <a:rPr lang="en-US" sz="2400" dirty="0" smtClean="0"/>
              <a:t>K-Nearest Neighbors Imputation</a:t>
            </a:r>
          </a:p>
          <a:p>
            <a:pPr marL="285750" indent="-285750">
              <a:lnSpc>
                <a:spcPct val="150000"/>
              </a:lnSpc>
              <a:buFont typeface="Gill Sans MT" panose="020B0502020104020203" pitchFamily="34" charset="0"/>
              <a:buChar char="∞"/>
            </a:pPr>
            <a:r>
              <a:rPr lang="en-US" sz="2400" dirty="0" smtClean="0"/>
              <a:t>Hot Deck Imputation</a:t>
            </a:r>
          </a:p>
          <a:p>
            <a:pPr marL="285750" indent="-285750">
              <a:lnSpc>
                <a:spcPct val="150000"/>
              </a:lnSpc>
              <a:buFont typeface="Gill Sans MT" panose="020B0502020104020203" pitchFamily="34" charset="0"/>
              <a:buChar char="∞"/>
            </a:pPr>
            <a:r>
              <a:rPr lang="en-US" sz="2400" dirty="0" smtClean="0"/>
              <a:t>Multiple Imputation</a:t>
            </a:r>
          </a:p>
          <a:p>
            <a:pPr marL="285750" indent="-285750">
              <a:lnSpc>
                <a:spcPct val="150000"/>
              </a:lnSpc>
              <a:buFont typeface="Gill Sans MT" panose="020B0502020104020203" pitchFamily="34" charset="0"/>
              <a:buChar char="∞"/>
            </a:pPr>
            <a:r>
              <a:rPr lang="en-US" sz="2400" dirty="0" smtClean="0"/>
              <a:t>Interpolation</a:t>
            </a:r>
          </a:p>
          <a:p>
            <a:pPr marL="285750" indent="-285750">
              <a:lnSpc>
                <a:spcPct val="150000"/>
              </a:lnSpc>
              <a:buFont typeface="Gill Sans MT" panose="020B0502020104020203" pitchFamily="34" charset="0"/>
              <a:buChar char="∞"/>
            </a:pPr>
            <a:r>
              <a:rPr lang="en-US" sz="2400" dirty="0" smtClean="0"/>
              <a:t>Random Imputation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200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1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4056" y="2412460"/>
            <a:ext cx="10587944" cy="3015575"/>
          </a:xfrm>
          <a:prstGeom prst="rect">
            <a:avLst/>
          </a:prstGeom>
          <a:solidFill>
            <a:schemeClr val="bg1"/>
          </a:solidFill>
          <a:effectLst>
            <a:reflection stA="0" endPos="65000" dist="508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2684834" y="1342417"/>
            <a:ext cx="3001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Gill Sans MT" panose="020B0502020104020203" pitchFamily="34" charset="0"/>
              <a:buChar char="∞"/>
            </a:pPr>
            <a:r>
              <a:rPr lang="en-US" sz="3200" dirty="0" smtClean="0"/>
              <a:t> SimpleImputer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27262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82</TotalTime>
  <Words>143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Black</vt:lpstr>
      <vt:lpstr>Bell MT</vt:lpstr>
      <vt:lpstr>Bernard MT Condensed</vt:lpstr>
      <vt:lpstr>Bodoni MT</vt:lpstr>
      <vt:lpstr>Calibri</vt:lpstr>
      <vt:lpstr>等线</vt:lpstr>
      <vt:lpstr>Gill Sans MT</vt:lpstr>
      <vt:lpstr>Times New Roman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bency benson</dc:creator>
  <cp:lastModifiedBy>bency benson</cp:lastModifiedBy>
  <cp:revision>9</cp:revision>
  <dcterms:created xsi:type="dcterms:W3CDTF">2024-03-04T11:40:53Z</dcterms:created>
  <dcterms:modified xsi:type="dcterms:W3CDTF">2024-03-06T17:05:57Z</dcterms:modified>
</cp:coreProperties>
</file>