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0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7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3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1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" t="21338"/>
          <a:stretch/>
        </p:blipFill>
        <p:spPr>
          <a:xfrm>
            <a:off x="6122895" y="59500"/>
            <a:ext cx="6069106" cy="67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20702"/>
          <a:stretch/>
        </p:blipFill>
        <p:spPr>
          <a:xfrm>
            <a:off x="8766007" y="2103120"/>
            <a:ext cx="3425992" cy="40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796023" y="5551054"/>
            <a:ext cx="3022481" cy="1034472"/>
            <a:chOff x="2792413" y="1773238"/>
            <a:chExt cx="5811837" cy="1579562"/>
          </a:xfrm>
        </p:grpSpPr>
        <p:sp>
          <p:nvSpPr>
            <p:cNvPr id="4" name="Pentagon 3"/>
            <p:cNvSpPr/>
            <p:nvPr/>
          </p:nvSpPr>
          <p:spPr>
            <a:xfrm>
              <a:off x="3851275" y="1843088"/>
              <a:ext cx="4752975" cy="1489075"/>
            </a:xfrm>
            <a:prstGeom prst="homePlate">
              <a:avLst>
                <a:gd name="adj" fmla="val 403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   </a:t>
              </a:r>
              <a:r>
                <a:rPr lang="en-US" b="1" u="heavy" dirty="0">
                  <a:latin typeface="Old English Text MT" panose="03040902040508030806" pitchFamily="66" charset="0"/>
                </a:rPr>
                <a:t>D</a:t>
              </a:r>
              <a:r>
                <a:rPr lang="en-US" b="1" u="heavy" dirty="0">
                  <a:latin typeface="Algerian" panose="04020705040A02060702" pitchFamily="82" charset="0"/>
                </a:rPr>
                <a:t>ilagain Technologies</a:t>
              </a:r>
              <a:endParaRPr lang="en-US" sz="1600" b="1" u="heavy" dirty="0">
                <a:latin typeface="Algerian" panose="04020705040A02060702" pitchFamily="82" charset="0"/>
              </a:endParaRPr>
            </a:p>
            <a:p>
              <a:pPr algn="ctr">
                <a:defRPr/>
              </a:pPr>
              <a:endParaRPr lang="en-US" sz="1400" dirty="0"/>
            </a:p>
            <a:p>
              <a:pPr algn="ctr">
                <a:defRPr/>
              </a:pPr>
              <a:r>
                <a:rPr lang="en-US" sz="1400" dirty="0">
                  <a:latin typeface="Old English Text MT" panose="03040902040508030806" pitchFamily="66" charset="0"/>
                </a:rPr>
                <a:t>Standard solutions</a:t>
              </a:r>
            </a:p>
          </p:txBody>
        </p:sp>
        <p:sp>
          <p:nvSpPr>
            <p:cNvPr id="5" name="Chevron 4"/>
            <p:cNvSpPr/>
            <p:nvPr/>
          </p:nvSpPr>
          <p:spPr>
            <a:xfrm>
              <a:off x="2792413" y="1843088"/>
              <a:ext cx="720725" cy="1458912"/>
            </a:xfrm>
            <a:prstGeom prst="chevron">
              <a:avLst>
                <a:gd name="adj" fmla="val 5777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3271044" y="2353469"/>
              <a:ext cx="1579562" cy="419100"/>
            </a:xfrm>
            <a:prstGeom prst="triangle">
              <a:avLst>
                <a:gd name="adj" fmla="val 5194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>
              <a:off x="3348038" y="1843088"/>
              <a:ext cx="719137" cy="1489075"/>
            </a:xfrm>
            <a:prstGeom prst="chevron">
              <a:avLst>
                <a:gd name="adj" fmla="val 5777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350" y="1611386"/>
            <a:ext cx="2281332" cy="20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0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Old English Text MT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Tekin_Dealers</cp:lastModifiedBy>
  <cp:revision>4</cp:revision>
  <dcterms:created xsi:type="dcterms:W3CDTF">2023-03-19T14:36:43Z</dcterms:created>
  <dcterms:modified xsi:type="dcterms:W3CDTF">2023-12-08T08:24:34Z</dcterms:modified>
</cp:coreProperties>
</file>