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0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7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3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5634-F672-413E-A685-27359CBCA001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1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" t="21338"/>
          <a:stretch/>
        </p:blipFill>
        <p:spPr>
          <a:xfrm>
            <a:off x="6122895" y="59500"/>
            <a:ext cx="6069106" cy="67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20702"/>
          <a:stretch/>
        </p:blipFill>
        <p:spPr>
          <a:xfrm>
            <a:off x="8766007" y="2103120"/>
            <a:ext cx="3425992" cy="40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2023-03-19T14:36:43Z</dcterms:created>
  <dcterms:modified xsi:type="dcterms:W3CDTF">2023-03-19T14:53:43Z</dcterms:modified>
</cp:coreProperties>
</file>