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026660-487D-4090-ABA9-94640EAB5736}" v="1" dt="2023-04-16T18:17:21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cht Nys" userId="8e187b20a541708e" providerId="LiveId" clId="{D6026660-487D-4090-ABA9-94640EAB5736}"/>
    <pc:docChg chg="custSel addSld modSld">
      <pc:chgData name="Brecht Nys" userId="8e187b20a541708e" providerId="LiveId" clId="{D6026660-487D-4090-ABA9-94640EAB5736}" dt="2023-04-16T18:30:34.120" v="19" actId="14100"/>
      <pc:docMkLst>
        <pc:docMk/>
      </pc:docMkLst>
      <pc:sldChg chg="addSp delSp modSp new mod">
        <pc:chgData name="Brecht Nys" userId="8e187b20a541708e" providerId="LiveId" clId="{D6026660-487D-4090-ABA9-94640EAB5736}" dt="2023-04-16T18:30:34.120" v="19" actId="14100"/>
        <pc:sldMkLst>
          <pc:docMk/>
          <pc:sldMk cId="2849359968" sldId="256"/>
        </pc:sldMkLst>
        <pc:spChg chg="del">
          <ac:chgData name="Brecht Nys" userId="8e187b20a541708e" providerId="LiveId" clId="{D6026660-487D-4090-ABA9-94640EAB5736}" dt="2023-04-16T17:37:01.666" v="1" actId="478"/>
          <ac:spMkLst>
            <pc:docMk/>
            <pc:sldMk cId="2849359968" sldId="256"/>
            <ac:spMk id="2" creationId="{038DDD76-5D08-4B60-CA10-10F96D83C875}"/>
          </ac:spMkLst>
        </pc:spChg>
        <pc:spChg chg="del">
          <ac:chgData name="Brecht Nys" userId="8e187b20a541708e" providerId="LiveId" clId="{D6026660-487D-4090-ABA9-94640EAB5736}" dt="2023-04-16T17:37:01.666" v="1" actId="478"/>
          <ac:spMkLst>
            <pc:docMk/>
            <pc:sldMk cId="2849359968" sldId="256"/>
            <ac:spMk id="3" creationId="{6635276A-CE32-D31D-8FF5-491D082F368C}"/>
          </ac:spMkLst>
        </pc:spChg>
        <pc:spChg chg="add del">
          <ac:chgData name="Brecht Nys" userId="8e187b20a541708e" providerId="LiveId" clId="{D6026660-487D-4090-ABA9-94640EAB5736}" dt="2023-04-16T18:16:44.127" v="3" actId="478"/>
          <ac:spMkLst>
            <pc:docMk/>
            <pc:sldMk cId="2849359968" sldId="256"/>
            <ac:spMk id="5" creationId="{EF2256E4-7D35-6C01-6E77-E3D406168DFA}"/>
          </ac:spMkLst>
        </pc:spChg>
        <pc:picChg chg="add del mod">
          <ac:chgData name="Brecht Nys" userId="8e187b20a541708e" providerId="LiveId" clId="{D6026660-487D-4090-ABA9-94640EAB5736}" dt="2023-04-16T18:30:32.674" v="14" actId="478"/>
          <ac:picMkLst>
            <pc:docMk/>
            <pc:sldMk cId="2849359968" sldId="256"/>
            <ac:picMk id="3" creationId="{DCE9D56C-A741-99BF-7907-80E58265D022}"/>
          </ac:picMkLst>
        </pc:picChg>
        <pc:picChg chg="add del mod">
          <ac:chgData name="Brecht Nys" userId="8e187b20a541708e" providerId="LiveId" clId="{D6026660-487D-4090-ABA9-94640EAB5736}" dt="2023-04-16T18:17:17.337" v="6" actId="21"/>
          <ac:picMkLst>
            <pc:docMk/>
            <pc:sldMk cId="2849359968" sldId="256"/>
            <ac:picMk id="3" creationId="{E25699D7-4894-D808-E8BA-93582A4F9B8D}"/>
          </ac:picMkLst>
        </pc:picChg>
        <pc:picChg chg="add del mod">
          <ac:chgData name="Brecht Nys" userId="8e187b20a541708e" providerId="LiveId" clId="{D6026660-487D-4090-ABA9-94640EAB5736}" dt="2023-04-16T18:27:14.273" v="9" actId="478"/>
          <ac:picMkLst>
            <pc:docMk/>
            <pc:sldMk cId="2849359968" sldId="256"/>
            <ac:picMk id="4" creationId="{4EA03A08-F68F-1CF8-9E03-6425894D4D42}"/>
          </ac:picMkLst>
        </pc:picChg>
        <pc:picChg chg="add mod">
          <ac:chgData name="Brecht Nys" userId="8e187b20a541708e" providerId="LiveId" clId="{D6026660-487D-4090-ABA9-94640EAB5736}" dt="2023-04-16T18:30:34.120" v="19" actId="14100"/>
          <ac:picMkLst>
            <pc:docMk/>
            <pc:sldMk cId="2849359968" sldId="256"/>
            <ac:picMk id="4" creationId="{79FF8AEA-BE86-3133-1A17-4A7FD3ACEE8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428F-3180-B1D0-76D6-087BC7ED7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65406-8C45-95AE-DA8A-A362B67DB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E05A5-8AF6-DE09-354A-1F461F13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DD8B-401C-4BEC-B2A6-B442B92DF1BE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31736-FDCF-173E-902B-D5223AE6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4B2ED-AEA8-0419-8ED7-71B6B831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CF76-9E12-4157-B147-37484CD70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16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3FEB-8A0E-71A7-BDA2-B61FDB50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7876F-2C10-21AF-C42C-C3CFAA70E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67EBF-8657-2054-F621-E0945525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DD8B-401C-4BEC-B2A6-B442B92DF1BE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0F5AE-EFDB-9BDB-CAB0-65A5505E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00507-E42C-AA82-BE38-44E5B2F7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CF76-9E12-4157-B147-37484CD70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60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20AB9-742A-6218-44C2-1A40E7F62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DD0C-69CD-0378-21F2-17DE2A74A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02959-FFAA-00FD-6835-C4DB8522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DD8B-401C-4BEC-B2A6-B442B92DF1BE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E3A9C-270B-ED69-7750-A7B8BF00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56A0F-DD5F-A5C6-2D66-96896FFA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CF76-9E12-4157-B147-37484CD70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69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DDF1-1315-DC9E-7596-E35B4DB9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CCC57-D117-CFAF-2088-302690BA0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8E7FA-0227-C8E6-01D5-71BB37DA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DD8B-401C-4BEC-B2A6-B442B92DF1BE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6BF36-27EB-B65D-0690-77AB895E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90820-46F8-59CF-87AC-8DCE45F8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CF76-9E12-4157-B147-37484CD70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51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56A1-4C40-C7C8-441F-D4892A194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E4752-2625-7D22-8DCC-4B596491A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8C6B-60FE-E100-3572-234C5E98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DD8B-401C-4BEC-B2A6-B442B92DF1BE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8D4EE-8692-943D-80C9-8B5EE606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EA5DB-7741-B616-F0E1-A04410C1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CF76-9E12-4157-B147-37484CD70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36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C356-2CBC-81C1-3D1A-9C807710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A535-9F9E-2D2C-B550-CECC5B05C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59F03-9082-5E2E-BE97-5EFDC9C25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F5B28-CB6E-013A-B8A1-ABB8AF94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DD8B-401C-4BEC-B2A6-B442B92DF1BE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61E8F-AD6A-C1D7-D171-929A0823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20833-D2B7-608C-4B87-B09A4EAB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CF76-9E12-4157-B147-37484CD70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00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71A8-1582-635F-1DD3-E0166A0E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0CA60-332A-E0C7-8D26-B0AA32E9B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688EE-B871-A5CC-4190-4888AC4D9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3DC50-F88B-8B8B-5323-7E6440B3F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62FE7-2337-0EAC-5405-1193078AD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70401D-3072-934F-A994-5CC4672D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DD8B-401C-4BEC-B2A6-B442B92DF1BE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CF9D0-5B36-B751-78DC-3B3070FB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FC837-28EB-871C-9EBE-C00F2848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CF76-9E12-4157-B147-37484CD70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25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B3B9-9F68-F4E9-F814-78A34310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42EE4-96AB-C821-874F-7FC67EB78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DD8B-401C-4BEC-B2A6-B442B92DF1BE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B418B-5E6D-EA50-81A3-E3DD1AED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DB2B8-A49F-99B7-B43E-11F90E9B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CF76-9E12-4157-B147-37484CD70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95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03CFB-B502-A99C-E41C-2EF220EF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DD8B-401C-4BEC-B2A6-B442B92DF1BE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A4F54-225B-AA13-B5AC-1B0C36A3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7EA86-4A4F-436E-84A3-AF6138EA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CF76-9E12-4157-B147-37484CD70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9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C0BD-D4BB-6CE1-A29F-4EDBC4BC5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36F5-B4C7-B66C-BEE8-F0397E485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D12D6-0D6C-1378-A721-13C68F6D7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E6116-B313-03CF-F296-FEE89BBA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DD8B-401C-4BEC-B2A6-B442B92DF1BE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B387F-C721-6759-0C24-C3EF7EA8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12239-6C59-CF4A-F630-B0943B53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CF76-9E12-4157-B147-37484CD70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10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D949-7287-11AB-3F5C-E547A04A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27CD21-8BF5-C217-D97D-F25FFCAB5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47822-145C-9C0A-E688-85D14FF1D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580E-8AB1-469F-F57C-FDCA5C0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DD8B-401C-4BEC-B2A6-B442B92DF1BE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6B186-D8B6-3323-C37E-AAF49C14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A3641-9FB4-CCC4-13E8-AEECACB2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CF76-9E12-4157-B147-37484CD70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5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1D813-DDFD-5482-7A24-10F134C8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05658-7C08-5416-CD9A-0A31949AE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9F379-5166-485B-51DC-184E2F80A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6DD8B-401C-4BEC-B2A6-B442B92DF1BE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46A4-E22C-C10F-048C-0E04127D5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3C078-047F-0A99-0EDA-9A3A35133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7CF76-9E12-4157-B147-37484CD70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36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FF8AEA-BE86-3133-1A17-4A7FD3ACE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53" y="374498"/>
            <a:ext cx="10070094" cy="610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5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Brecht Nys</dc:creator>
  <cp:lastModifiedBy>Brecht Nys</cp:lastModifiedBy>
  <cp:revision>1</cp:revision>
  <dcterms:created xsi:type="dcterms:W3CDTF">2023-04-16T17:36:52Z</dcterms:created>
  <dcterms:modified xsi:type="dcterms:W3CDTF">2023-04-16T18:30:35Z</dcterms:modified>
</cp:coreProperties>
</file>