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17" r:id="rId7"/>
    <p:sldId id="279" r:id="rId8"/>
    <p:sldId id="392" r:id="rId9"/>
    <p:sldId id="393" r:id="rId10"/>
    <p:sldId id="398" r:id="rId11"/>
    <p:sldId id="394" r:id="rId12"/>
    <p:sldId id="272" r:id="rId13"/>
    <p:sldId id="395" r:id="rId14"/>
    <p:sldId id="396" r:id="rId15"/>
    <p:sldId id="397" r:id="rId16"/>
    <p:sldId id="399" r:id="rId17"/>
    <p:sldId id="3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3725" autoAdjust="0"/>
  </p:normalViewPr>
  <p:slideViewPr>
    <p:cSldViewPr snapToGrid="0">
      <p:cViewPr varScale="1">
        <p:scale>
          <a:sx n="81" d="100"/>
          <a:sy n="81" d="100"/>
        </p:scale>
        <p:origin x="64" y="18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ригорий Резников" userId="6528d187961e0cda" providerId="LiveId" clId="{08036759-8E3E-40B8-9C74-355FB6B74DE0}"/>
    <pc:docChg chg="undo redo custSel addSld delSld modSld sldOrd">
      <pc:chgData name="Григорий Резников" userId="6528d187961e0cda" providerId="LiveId" clId="{08036759-8E3E-40B8-9C74-355FB6B74DE0}" dt="2022-10-04T18:53:47.735" v="3169" actId="1076"/>
      <pc:docMkLst>
        <pc:docMk/>
      </pc:docMkLst>
      <pc:sldChg chg="del">
        <pc:chgData name="Григорий Резников" userId="6528d187961e0cda" providerId="LiveId" clId="{08036759-8E3E-40B8-9C74-355FB6B74DE0}" dt="2022-10-04T18:10:07.033" v="744" actId="2696"/>
        <pc:sldMkLst>
          <pc:docMk/>
          <pc:sldMk cId="2979876663" sldId="268"/>
        </pc:sldMkLst>
      </pc:sldChg>
      <pc:sldChg chg="del">
        <pc:chgData name="Григорий Резников" userId="6528d187961e0cda" providerId="LiveId" clId="{08036759-8E3E-40B8-9C74-355FB6B74DE0}" dt="2022-10-04T18:51:43.599" v="3088" actId="2696"/>
        <pc:sldMkLst>
          <pc:docMk/>
          <pc:sldMk cId="3891345585" sldId="270"/>
        </pc:sldMkLst>
      </pc:sldChg>
      <pc:sldChg chg="addSp delSp modSp mod setBg">
        <pc:chgData name="Григорий Резников" userId="6528d187961e0cda" providerId="LiveId" clId="{08036759-8E3E-40B8-9C74-355FB6B74DE0}" dt="2022-10-04T18:37:02.664" v="1911" actId="20577"/>
        <pc:sldMkLst>
          <pc:docMk/>
          <pc:sldMk cId="2624630061" sldId="272"/>
        </pc:sldMkLst>
        <pc:spChg chg="mod">
          <ac:chgData name="Григорий Резников" userId="6528d187961e0cda" providerId="LiveId" clId="{08036759-8E3E-40B8-9C74-355FB6B74DE0}" dt="2022-10-04T18:35:41.560" v="1661" actId="26606"/>
          <ac:spMkLst>
            <pc:docMk/>
            <pc:sldMk cId="2624630061" sldId="272"/>
            <ac:spMk id="2" creationId="{81FCAF0A-629F-4EC6-B3E6-563ED999F360}"/>
          </ac:spMkLst>
        </pc:spChg>
        <pc:spChg chg="del">
          <ac:chgData name="Григорий Резников" userId="6528d187961e0cda" providerId="LiveId" clId="{08036759-8E3E-40B8-9C74-355FB6B74DE0}" dt="2022-10-04T18:35:21.596" v="1654" actId="478"/>
          <ac:spMkLst>
            <pc:docMk/>
            <pc:sldMk cId="2624630061" sldId="272"/>
            <ac:spMk id="3" creationId="{FAD72D26-24EF-4CBD-9431-A558CB7CA906}"/>
          </ac:spMkLst>
        </pc:spChg>
        <pc:spChg chg="mod">
          <ac:chgData name="Григорий Резников" userId="6528d187961e0cda" providerId="LiveId" clId="{08036759-8E3E-40B8-9C74-355FB6B74DE0}" dt="2022-10-04T18:35:41.560" v="1661" actId="26606"/>
          <ac:spMkLst>
            <pc:docMk/>
            <pc:sldMk cId="2624630061" sldId="272"/>
            <ac:spMk id="6" creationId="{5E5CAC52-3FD1-464A-805A-B8F7AF04574A}"/>
          </ac:spMkLst>
        </pc:spChg>
        <pc:spChg chg="mod">
          <ac:chgData name="Григорий Резников" userId="6528d187961e0cda" providerId="LiveId" clId="{08036759-8E3E-40B8-9C74-355FB6B74DE0}" dt="2022-10-04T18:35:41.560" v="1661" actId="26606"/>
          <ac:spMkLst>
            <pc:docMk/>
            <pc:sldMk cId="2624630061" sldId="272"/>
            <ac:spMk id="7" creationId="{920A7C57-D6C5-4BA0-AB3C-41D4E3436B0E}"/>
          </ac:spMkLst>
        </pc:spChg>
        <pc:spChg chg="add del mod">
          <ac:chgData name="Григорий Резников" userId="6528d187961e0cda" providerId="LiveId" clId="{08036759-8E3E-40B8-9C74-355FB6B74DE0}" dt="2022-10-04T18:35:25.536" v="1655" actId="478"/>
          <ac:spMkLst>
            <pc:docMk/>
            <pc:sldMk cId="2624630061" sldId="272"/>
            <ac:spMk id="8" creationId="{DB41E945-BAE5-42A5-4CBF-F8B9D4A0E259}"/>
          </ac:spMkLst>
        </pc:spChg>
        <pc:spChg chg="add del mod">
          <ac:chgData name="Григорий Резников" userId="6528d187961e0cda" providerId="LiveId" clId="{08036759-8E3E-40B8-9C74-355FB6B74DE0}" dt="2022-10-04T18:35:32.961" v="1659" actId="22"/>
          <ac:spMkLst>
            <pc:docMk/>
            <pc:sldMk cId="2624630061" sldId="272"/>
            <ac:spMk id="10" creationId="{35F6B06A-3CF7-4D7D-440B-47A6B0D149A5}"/>
          </ac:spMkLst>
        </pc:spChg>
        <pc:spChg chg="add mod">
          <ac:chgData name="Григорий Резников" userId="6528d187961e0cda" providerId="LiveId" clId="{08036759-8E3E-40B8-9C74-355FB6B74DE0}" dt="2022-10-04T18:37:02.664" v="1911" actId="20577"/>
          <ac:spMkLst>
            <pc:docMk/>
            <pc:sldMk cId="2624630061" sldId="272"/>
            <ac:spMk id="16" creationId="{0CB86FA5-9485-0168-C682-AC2B6AB9B02D}"/>
          </ac:spMkLst>
        </pc:spChg>
        <pc:spChg chg="add">
          <ac:chgData name="Григорий Резников" userId="6528d187961e0cda" providerId="LiveId" clId="{08036759-8E3E-40B8-9C74-355FB6B74DE0}" dt="2022-10-04T18:35:41.560" v="1661" actId="26606"/>
          <ac:spMkLst>
            <pc:docMk/>
            <pc:sldMk cId="2624630061" sldId="272"/>
            <ac:spMk id="19" creationId="{A5931BE0-4B93-4D6C-878E-ACC59D6B4587}"/>
          </ac:spMkLst>
        </pc:spChg>
        <pc:spChg chg="add">
          <ac:chgData name="Григорий Резников" userId="6528d187961e0cda" providerId="LiveId" clId="{08036759-8E3E-40B8-9C74-355FB6B74DE0}" dt="2022-10-04T18:35:41.560" v="1661" actId="26606"/>
          <ac:spMkLst>
            <pc:docMk/>
            <pc:sldMk cId="2624630061" sldId="272"/>
            <ac:spMk id="26" creationId="{D166A8AB-8924-421C-BCED-B54DBC4054E0}"/>
          </ac:spMkLst>
        </pc:spChg>
        <pc:grpChg chg="add">
          <ac:chgData name="Григорий Резников" userId="6528d187961e0cda" providerId="LiveId" clId="{08036759-8E3E-40B8-9C74-355FB6B74DE0}" dt="2022-10-04T18:35:41.560" v="1661" actId="26606"/>
          <ac:grpSpMkLst>
            <pc:docMk/>
            <pc:sldMk cId="2624630061" sldId="272"/>
            <ac:grpSpMk id="21" creationId="{9F2D4ED5-DC78-4C88-97AA-483206C53E90}"/>
          </ac:grpSpMkLst>
        </pc:grpChg>
        <pc:graphicFrameChg chg="del mod">
          <ac:chgData name="Григорий Резников" userId="6528d187961e0cda" providerId="LiveId" clId="{08036759-8E3E-40B8-9C74-355FB6B74DE0}" dt="2022-10-04T18:35:27.543" v="1657" actId="478"/>
          <ac:graphicFrameMkLst>
            <pc:docMk/>
            <pc:sldMk cId="2624630061" sldId="272"/>
            <ac:graphicFrameMk id="4" creationId="{93897051-DA8D-4072-A594-51769F8D52F5}"/>
          </ac:graphicFrameMkLst>
        </pc:graphicFrameChg>
        <pc:picChg chg="add mod ord">
          <ac:chgData name="Григорий Резников" userId="6528d187961e0cda" providerId="LiveId" clId="{08036759-8E3E-40B8-9C74-355FB6B74DE0}" dt="2022-10-04T18:35:47.433" v="1662" actId="27614"/>
          <ac:picMkLst>
            <pc:docMk/>
            <pc:sldMk cId="2624630061" sldId="272"/>
            <ac:picMk id="12" creationId="{27DD5E1D-CD28-E05E-6716-DA3746F58790}"/>
          </ac:picMkLst>
        </pc:picChg>
      </pc:sldChg>
      <pc:sldChg chg="del">
        <pc:chgData name="Григорий Резников" userId="6528d187961e0cda" providerId="LiveId" clId="{08036759-8E3E-40B8-9C74-355FB6B74DE0}" dt="2022-10-04T18:01:53.954" v="178" actId="2696"/>
        <pc:sldMkLst>
          <pc:docMk/>
          <pc:sldMk cId="3740286033" sldId="277"/>
        </pc:sldMkLst>
      </pc:sldChg>
      <pc:sldChg chg="del">
        <pc:chgData name="Григорий Резников" userId="6528d187961e0cda" providerId="LiveId" clId="{08036759-8E3E-40B8-9C74-355FB6B74DE0}" dt="2022-10-04T18:01:57.013" v="179" actId="2696"/>
        <pc:sldMkLst>
          <pc:docMk/>
          <pc:sldMk cId="2496947791" sldId="278"/>
        </pc:sldMkLst>
      </pc:sldChg>
      <pc:sldChg chg="addSp delSp modSp mod setBg">
        <pc:chgData name="Григорий Резников" userId="6528d187961e0cda" providerId="LiveId" clId="{08036759-8E3E-40B8-9C74-355FB6B74DE0}" dt="2022-10-04T18:10:00.349" v="743" actId="20577"/>
        <pc:sldMkLst>
          <pc:docMk/>
          <pc:sldMk cId="395518310" sldId="279"/>
        </pc:sldMkLst>
        <pc:spChg chg="add del mod">
          <ac:chgData name="Григорий Резников" userId="6528d187961e0cda" providerId="LiveId" clId="{08036759-8E3E-40B8-9C74-355FB6B74DE0}" dt="2022-10-04T18:02:08.099" v="181" actId="478"/>
          <ac:spMkLst>
            <pc:docMk/>
            <pc:sldMk cId="395518310" sldId="279"/>
            <ac:spMk id="3" creationId="{B462B959-2FB8-CB45-8D25-76CCB74DA0D7}"/>
          </ac:spMkLst>
        </pc:spChg>
        <pc:spChg chg="add del mod">
          <ac:chgData name="Григорий Резников" userId="6528d187961e0cda" providerId="LiveId" clId="{08036759-8E3E-40B8-9C74-355FB6B74DE0}" dt="2022-10-04T18:05:17.837" v="186" actId="26606"/>
          <ac:spMkLst>
            <pc:docMk/>
            <pc:sldMk cId="395518310" sldId="279"/>
            <ac:spMk id="5" creationId="{CCD5ED90-517C-F171-556D-9CFE9D741E13}"/>
          </ac:spMkLst>
        </pc:spChg>
        <pc:spChg chg="mod">
          <ac:chgData name="Григорий Резников" userId="6528d187961e0cda" providerId="LiveId" clId="{08036759-8E3E-40B8-9C74-355FB6B74DE0}" dt="2022-10-04T18:05:47.068" v="211" actId="20577"/>
          <ac:spMkLst>
            <pc:docMk/>
            <pc:sldMk cId="395518310" sldId="279"/>
            <ac:spMk id="14" creationId="{C15EE852-24F1-4643-8082-AB45CFF2BA10}"/>
          </ac:spMkLst>
        </pc:spChg>
        <pc:spChg chg="del">
          <ac:chgData name="Григорий Резников" userId="6528d187961e0cda" providerId="LiveId" clId="{08036759-8E3E-40B8-9C74-355FB6B74DE0}" dt="2022-10-04T18:02:14.326" v="183" actId="478"/>
          <ac:spMkLst>
            <pc:docMk/>
            <pc:sldMk cId="395518310" sldId="279"/>
            <ac:spMk id="15" creationId="{4139825C-53C7-44F4-A064-9795CECD081B}"/>
          </ac:spMkLst>
        </pc:spChg>
        <pc:spChg chg="del mod">
          <ac:chgData name="Григорий Резников" userId="6528d187961e0cda" providerId="LiveId" clId="{08036759-8E3E-40B8-9C74-355FB6B74DE0}" dt="2022-10-04T18:08:33.548" v="593" actId="478"/>
          <ac:spMkLst>
            <pc:docMk/>
            <pc:sldMk cId="395518310" sldId="279"/>
            <ac:spMk id="19" creationId="{386DB667-0553-4FB8-B0E0-776539934AFF}"/>
          </ac:spMkLst>
        </pc:spChg>
        <pc:spChg chg="del mod">
          <ac:chgData name="Григорий Резников" userId="6528d187961e0cda" providerId="LiveId" clId="{08036759-8E3E-40B8-9C74-355FB6B74DE0}" dt="2022-10-04T18:08:35.308" v="594" actId="478"/>
          <ac:spMkLst>
            <pc:docMk/>
            <pc:sldMk cId="395518310" sldId="279"/>
            <ac:spMk id="20" creationId="{C77C6228-C5A8-44DC-ABD7-A22A4475D3DF}"/>
          </ac:spMkLst>
        </pc:spChg>
        <pc:spChg chg="mod">
          <ac:chgData name="Григорий Резников" userId="6528d187961e0cda" providerId="LiveId" clId="{08036759-8E3E-40B8-9C74-355FB6B74DE0}" dt="2022-10-04T18:05:17.837" v="186" actId="26606"/>
          <ac:spMkLst>
            <pc:docMk/>
            <pc:sldMk cId="395518310" sldId="279"/>
            <ac:spMk id="21" creationId="{1C563B34-DD53-4FB1-B8C2-8914E01C6365}"/>
          </ac:spMkLst>
        </pc:spChg>
        <pc:spChg chg="add del">
          <ac:chgData name="Григорий Резников" userId="6528d187961e0cda" providerId="LiveId" clId="{08036759-8E3E-40B8-9C74-355FB6B74DE0}" dt="2022-10-04T18:05:33.438" v="192" actId="26606"/>
          <ac:spMkLst>
            <pc:docMk/>
            <pc:sldMk cId="395518310" sldId="279"/>
            <ac:spMk id="26" creationId="{82184FF4-7029-4ED7-813A-192E60608764}"/>
          </ac:spMkLst>
        </pc:spChg>
        <pc:spChg chg="add del">
          <ac:chgData name="Григорий Резников" userId="6528d187961e0cda" providerId="LiveId" clId="{08036759-8E3E-40B8-9C74-355FB6B74DE0}" dt="2022-10-04T18:05:33.438" v="192" actId="26606"/>
          <ac:spMkLst>
            <pc:docMk/>
            <pc:sldMk cId="395518310" sldId="279"/>
            <ac:spMk id="28" creationId="{AAA7AB09-557C-41AD-9113-FF9F68FA1035}"/>
          </ac:spMkLst>
        </pc:spChg>
        <pc:spChg chg="add del">
          <ac:chgData name="Григорий Резников" userId="6528d187961e0cda" providerId="LiveId" clId="{08036759-8E3E-40B8-9C74-355FB6B74DE0}" dt="2022-10-04T18:05:33.438" v="192" actId="26606"/>
          <ac:spMkLst>
            <pc:docMk/>
            <pc:sldMk cId="395518310" sldId="279"/>
            <ac:spMk id="30" creationId="{EF99ECAA-1F11-4937-BBA6-51935AB44C9D}"/>
          </ac:spMkLst>
        </pc:spChg>
        <pc:spChg chg="add del">
          <ac:chgData name="Григорий Резников" userId="6528d187961e0cda" providerId="LiveId" clId="{08036759-8E3E-40B8-9C74-355FB6B74DE0}" dt="2022-10-04T18:05:33.438" v="192" actId="26606"/>
          <ac:spMkLst>
            <pc:docMk/>
            <pc:sldMk cId="395518310" sldId="279"/>
            <ac:spMk id="38" creationId="{1DB043B4-68C6-45B9-82AC-A5800EADB8DB}"/>
          </ac:spMkLst>
        </pc:spChg>
        <pc:spChg chg="add del">
          <ac:chgData name="Григорий Резников" userId="6528d187961e0cda" providerId="LiveId" clId="{08036759-8E3E-40B8-9C74-355FB6B74DE0}" dt="2022-10-04T18:05:33.438" v="192" actId="26606"/>
          <ac:spMkLst>
            <pc:docMk/>
            <pc:sldMk cId="395518310" sldId="279"/>
            <ac:spMk id="40" creationId="{31ACE9CC-FA52-49A8-A8CB-4C6772C48157}"/>
          </ac:spMkLst>
        </pc:spChg>
        <pc:spChg chg="add del">
          <ac:chgData name="Григорий Резников" userId="6528d187961e0cda" providerId="LiveId" clId="{08036759-8E3E-40B8-9C74-355FB6B74DE0}" dt="2022-10-04T18:05:33.438" v="192" actId="26606"/>
          <ac:spMkLst>
            <pc:docMk/>
            <pc:sldMk cId="395518310" sldId="279"/>
            <ac:spMk id="42" creationId="{28B56926-F216-4281-9196-1495BD306129}"/>
          </ac:spMkLst>
        </pc:spChg>
        <pc:spChg chg="add mod">
          <ac:chgData name="Григорий Резников" userId="6528d187961e0cda" providerId="LiveId" clId="{08036759-8E3E-40B8-9C74-355FB6B74DE0}" dt="2022-10-04T18:10:00.349" v="743" actId="20577"/>
          <ac:spMkLst>
            <pc:docMk/>
            <pc:sldMk cId="395518310" sldId="279"/>
            <ac:spMk id="46" creationId="{6DD06A7F-8517-A9E0-B64F-3B0732D9B8C7}"/>
          </ac:spMkLst>
        </pc:spChg>
        <pc:spChg chg="add">
          <ac:chgData name="Григорий Резников" userId="6528d187961e0cda" providerId="LiveId" clId="{08036759-8E3E-40B8-9C74-355FB6B74DE0}" dt="2022-10-04T18:05:33.438" v="192" actId="26606"/>
          <ac:spMkLst>
            <pc:docMk/>
            <pc:sldMk cId="395518310" sldId="279"/>
            <ac:spMk id="55" creationId="{A5931BE0-4B93-4D6C-878E-ACC59D6B4587}"/>
          </ac:spMkLst>
        </pc:spChg>
        <pc:spChg chg="add">
          <ac:chgData name="Григорий Резников" userId="6528d187961e0cda" providerId="LiveId" clId="{08036759-8E3E-40B8-9C74-355FB6B74DE0}" dt="2022-10-04T18:05:33.438" v="192" actId="26606"/>
          <ac:spMkLst>
            <pc:docMk/>
            <pc:sldMk cId="395518310" sldId="279"/>
            <ac:spMk id="62" creationId="{D166A8AB-8924-421C-BCED-B54DBC4054E0}"/>
          </ac:spMkLst>
        </pc:spChg>
        <pc:grpChg chg="add del">
          <ac:chgData name="Григорий Резников" userId="6528d187961e0cda" providerId="LiveId" clId="{08036759-8E3E-40B8-9C74-355FB6B74DE0}" dt="2022-10-04T18:05:33.438" v="192" actId="26606"/>
          <ac:grpSpMkLst>
            <pc:docMk/>
            <pc:sldMk cId="395518310" sldId="279"/>
            <ac:grpSpMk id="32" creationId="{79DE9FAB-6BBA-4CFE-B67D-77B47F01ECA4}"/>
          </ac:grpSpMkLst>
        </pc:grpChg>
        <pc:grpChg chg="add">
          <ac:chgData name="Григорий Резников" userId="6528d187961e0cda" providerId="LiveId" clId="{08036759-8E3E-40B8-9C74-355FB6B74DE0}" dt="2022-10-04T18:05:33.438" v="192" actId="26606"/>
          <ac:grpSpMkLst>
            <pc:docMk/>
            <pc:sldMk cId="395518310" sldId="279"/>
            <ac:grpSpMk id="49" creationId="{3BDBC526-6DCD-4FF6-8395-D8C22E46E527}"/>
          </ac:grpSpMkLst>
        </pc:grpChg>
        <pc:grpChg chg="add">
          <ac:chgData name="Григорий Резников" userId="6528d187961e0cda" providerId="LiveId" clId="{08036759-8E3E-40B8-9C74-355FB6B74DE0}" dt="2022-10-04T18:05:33.438" v="192" actId="26606"/>
          <ac:grpSpMkLst>
            <pc:docMk/>
            <pc:sldMk cId="395518310" sldId="279"/>
            <ac:grpSpMk id="57" creationId="{9F2D4ED5-DC78-4C88-97AA-483206C53E90}"/>
          </ac:grpSpMkLst>
        </pc:grpChg>
        <pc:picChg chg="add mod ord">
          <ac:chgData name="Григорий Резников" userId="6528d187961e0cda" providerId="LiveId" clId="{08036759-8E3E-40B8-9C74-355FB6B74DE0}" dt="2022-10-04T18:05:33.438" v="192" actId="26606"/>
          <ac:picMkLst>
            <pc:docMk/>
            <pc:sldMk cId="395518310" sldId="279"/>
            <ac:picMk id="7" creationId="{F98D46E1-7771-03E6-9D16-22F7EC785BB8}"/>
          </ac:picMkLst>
        </pc:picChg>
        <pc:picChg chg="del">
          <ac:chgData name="Григорий Резников" userId="6528d187961e0cda" providerId="LiveId" clId="{08036759-8E3E-40B8-9C74-355FB6B74DE0}" dt="2022-10-04T18:02:06.500" v="180" actId="478"/>
          <ac:picMkLst>
            <pc:docMk/>
            <pc:sldMk cId="395518310" sldId="279"/>
            <ac:picMk id="18" creationId="{301557C2-9072-409B-88EC-E8577CEFCAFB}"/>
          </ac:picMkLst>
        </pc:picChg>
      </pc:sldChg>
      <pc:sldChg chg="del">
        <pc:chgData name="Григорий Резников" userId="6528d187961e0cda" providerId="LiveId" clId="{08036759-8E3E-40B8-9C74-355FB6B74DE0}" dt="2022-10-04T18:51:56.291" v="3089" actId="2696"/>
        <pc:sldMkLst>
          <pc:docMk/>
          <pc:sldMk cId="1420547054" sldId="281"/>
        </pc:sldMkLst>
      </pc:sldChg>
      <pc:sldChg chg="addSp delSp modSp mod">
        <pc:chgData name="Григорий Резников" userId="6528d187961e0cda" providerId="LiveId" clId="{08036759-8E3E-40B8-9C74-355FB6B74DE0}" dt="2022-10-04T18:34:03.831" v="1613" actId="478"/>
        <pc:sldMkLst>
          <pc:docMk/>
          <pc:sldMk cId="560021826" sldId="317"/>
        </pc:sldMkLst>
        <pc:spChg chg="del">
          <ac:chgData name="Григорий Резников" userId="6528d187961e0cda" providerId="LiveId" clId="{08036759-8E3E-40B8-9C74-355FB6B74DE0}" dt="2022-10-04T18:34:02.456" v="1612" actId="478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Григорий Резников" userId="6528d187961e0cda" providerId="LiveId" clId="{08036759-8E3E-40B8-9C74-355FB6B74DE0}" dt="2022-10-04T18:34:03.831" v="1613" actId="478"/>
          <ac:spMkLst>
            <pc:docMk/>
            <pc:sldMk cId="560021826" sldId="317"/>
            <ac:spMk id="3" creationId="{7F7F653B-90B5-4F47-A33F-93DCB2EF68C2}"/>
          </ac:spMkLst>
        </pc:spChg>
        <pc:spChg chg="add del mod">
          <ac:chgData name="Григорий Резников" userId="6528d187961e0cda" providerId="LiveId" clId="{08036759-8E3E-40B8-9C74-355FB6B74DE0}" dt="2022-10-04T18:34:00.295" v="1611" actId="478"/>
          <ac:spMkLst>
            <pc:docMk/>
            <pc:sldMk cId="560021826" sldId="317"/>
            <ac:spMk id="6" creationId="{45CA38E3-D3FB-04E3-54A1-8D17394053A9}"/>
          </ac:spMkLst>
        </pc:spChg>
        <pc:spChg chg="mod">
          <ac:chgData name="Григорий Резников" userId="6528d187961e0cda" providerId="LiveId" clId="{08036759-8E3E-40B8-9C74-355FB6B74DE0}" dt="2022-10-04T18:01:40.499" v="176" actId="20577"/>
          <ac:spMkLst>
            <pc:docMk/>
            <pc:sldMk cId="560021826" sldId="317"/>
            <ac:spMk id="15" creationId="{40F1DF5B-353A-4270-8C10-6A1509441174}"/>
          </ac:spMkLst>
        </pc:spChg>
        <pc:spChg chg="del">
          <ac:chgData name="Григорий Резников" userId="6528d187961e0cda" providerId="LiveId" clId="{08036759-8E3E-40B8-9C74-355FB6B74DE0}" dt="2022-10-04T18:01:45.273" v="177" actId="478"/>
          <ac:spMkLst>
            <pc:docMk/>
            <pc:sldMk cId="560021826" sldId="317"/>
            <ac:spMk id="16" creationId="{4BDCF583-1D5D-4235-97C2-39272B80A0B1}"/>
          </ac:spMkLst>
        </pc:spChg>
      </pc:sldChg>
      <pc:sldChg chg="del">
        <pc:chgData name="Григорий Резников" userId="6528d187961e0cda" providerId="LiveId" clId="{08036759-8E3E-40B8-9C74-355FB6B74DE0}" dt="2022-10-04T18:52:00.153" v="3090" actId="2696"/>
        <pc:sldMkLst>
          <pc:docMk/>
          <pc:sldMk cId="3521561301" sldId="321"/>
        </pc:sldMkLst>
      </pc:sldChg>
      <pc:sldChg chg="del">
        <pc:chgData name="Григорий Резников" userId="6528d187961e0cda" providerId="LiveId" clId="{08036759-8E3E-40B8-9C74-355FB6B74DE0}" dt="2022-10-04T18:01:12.040" v="103" actId="2696"/>
        <pc:sldMkLst>
          <pc:docMk/>
          <pc:sldMk cId="2158886557" sldId="384"/>
        </pc:sldMkLst>
      </pc:sldChg>
      <pc:sldChg chg="delSp modSp mod">
        <pc:chgData name="Григорий Резников" userId="6528d187961e0cda" providerId="LiveId" clId="{08036759-8E3E-40B8-9C74-355FB6B74DE0}" dt="2022-10-04T18:01:16.477" v="104" actId="6549"/>
        <pc:sldMkLst>
          <pc:docMk/>
          <pc:sldMk cId="2313234867" sldId="389"/>
        </pc:sldMkLst>
        <pc:spChg chg="mod">
          <ac:chgData name="Григорий Резников" userId="6528d187961e0cda" providerId="LiveId" clId="{08036759-8E3E-40B8-9C74-355FB6B74DE0}" dt="2022-10-04T17:47:23.473" v="32" actId="20577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Григорий Резников" userId="6528d187961e0cda" providerId="LiveId" clId="{08036759-8E3E-40B8-9C74-355FB6B74DE0}" dt="2022-10-04T18:01:16.477" v="104" actId="6549"/>
          <ac:spMkLst>
            <pc:docMk/>
            <pc:sldMk cId="2313234867" sldId="389"/>
            <ac:spMk id="3" creationId="{D3B60D6F-4D0F-4D33-B2A7-159C8583FF00}"/>
          </ac:spMkLst>
        </pc:spChg>
        <pc:spChg chg="del">
          <ac:chgData name="Григорий Резников" userId="6528d187961e0cda" providerId="LiveId" clId="{08036759-8E3E-40B8-9C74-355FB6B74DE0}" dt="2022-10-04T17:48:11.683" v="102" actId="478"/>
          <ac:spMkLst>
            <pc:docMk/>
            <pc:sldMk cId="2313234867" sldId="389"/>
            <ac:spMk id="13" creationId="{915FE2C5-E66A-4405-B19E-2C5C546C98E4}"/>
          </ac:spMkLst>
        </pc:spChg>
        <pc:spChg chg="del">
          <ac:chgData name="Григорий Резников" userId="6528d187961e0cda" providerId="LiveId" clId="{08036759-8E3E-40B8-9C74-355FB6B74DE0}" dt="2022-10-04T17:48:10.074" v="101" actId="478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">
        <pc:chgData name="Григорий Резников" userId="6528d187961e0cda" providerId="LiveId" clId="{08036759-8E3E-40B8-9C74-355FB6B74DE0}" dt="2022-10-04T18:53:47.735" v="3169" actId="1076"/>
        <pc:sldMkLst>
          <pc:docMk/>
          <pc:sldMk cId="3247798845" sldId="391"/>
        </pc:sldMkLst>
        <pc:spChg chg="mod">
          <ac:chgData name="Григорий Резников" userId="6528d187961e0cda" providerId="LiveId" clId="{08036759-8E3E-40B8-9C74-355FB6B74DE0}" dt="2022-10-04T18:52:09.787" v="3109" actId="20577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Григорий Резников" userId="6528d187961e0cda" providerId="LiveId" clId="{08036759-8E3E-40B8-9C74-355FB6B74DE0}" dt="2022-10-04T18:53:47.735" v="3169" actId="1076"/>
          <ac:spMkLst>
            <pc:docMk/>
            <pc:sldMk cId="3247798845" sldId="391"/>
            <ac:spMk id="23" creationId="{8E5E4638-9BCB-4C2E-914F-CC868E2020D5}"/>
          </ac:spMkLst>
        </pc:spChg>
      </pc:sldChg>
      <pc:sldChg chg="addSp delSp modSp add mod">
        <pc:chgData name="Григорий Резников" userId="6528d187961e0cda" providerId="LiveId" clId="{08036759-8E3E-40B8-9C74-355FB6B74DE0}" dt="2022-10-04T18:30:13.283" v="1282" actId="20577"/>
        <pc:sldMkLst>
          <pc:docMk/>
          <pc:sldMk cId="1456077537" sldId="392"/>
        </pc:sldMkLst>
        <pc:spChg chg="add del mod">
          <ac:chgData name="Григорий Резников" userId="6528d187961e0cda" providerId="LiveId" clId="{08036759-8E3E-40B8-9C74-355FB6B74DE0}" dt="2022-10-04T18:27:56.494" v="1150" actId="478"/>
          <ac:spMkLst>
            <pc:docMk/>
            <pc:sldMk cId="1456077537" sldId="392"/>
            <ac:spMk id="6" creationId="{A2D07E5C-E9B0-062F-4952-7C6DB05B9854}"/>
          </ac:spMkLst>
        </pc:spChg>
        <pc:spChg chg="add del mod">
          <ac:chgData name="Григорий Резников" userId="6528d187961e0cda" providerId="LiveId" clId="{08036759-8E3E-40B8-9C74-355FB6B74DE0}" dt="2022-10-04T18:27:49.627" v="1146"/>
          <ac:spMkLst>
            <pc:docMk/>
            <pc:sldMk cId="1456077537" sldId="392"/>
            <ac:spMk id="8" creationId="{57EC3889-14EA-D5DD-3EEC-F3FC6BC10446}"/>
          </ac:spMkLst>
        </pc:spChg>
        <pc:spChg chg="mod">
          <ac:chgData name="Григорий Резников" userId="6528d187961e0cda" providerId="LiveId" clId="{08036759-8E3E-40B8-9C74-355FB6B74DE0}" dt="2022-10-04T18:12:12.198" v="766" actId="20577"/>
          <ac:spMkLst>
            <pc:docMk/>
            <pc:sldMk cId="1456077537" sldId="392"/>
            <ac:spMk id="14" creationId="{C15EE852-24F1-4643-8082-AB45CFF2BA10}"/>
          </ac:spMkLst>
        </pc:spChg>
        <pc:spChg chg="mod">
          <ac:chgData name="Григорий Резников" userId="6528d187961e0cda" providerId="LiveId" clId="{08036759-8E3E-40B8-9C74-355FB6B74DE0}" dt="2022-10-04T18:30:13.283" v="1282" actId="20577"/>
          <ac:spMkLst>
            <pc:docMk/>
            <pc:sldMk cId="1456077537" sldId="392"/>
            <ac:spMk id="46" creationId="{6DD06A7F-8517-A9E0-B64F-3B0732D9B8C7}"/>
          </ac:spMkLst>
        </pc:spChg>
        <pc:picChg chg="add mod">
          <ac:chgData name="Григорий Резников" userId="6528d187961e0cda" providerId="LiveId" clId="{08036759-8E3E-40B8-9C74-355FB6B74DE0}" dt="2022-10-04T18:12:19.262" v="769" actId="1076"/>
          <ac:picMkLst>
            <pc:docMk/>
            <pc:sldMk cId="1456077537" sldId="392"/>
            <ac:picMk id="3" creationId="{E3AF6D05-42B5-4DBC-24A4-FF07B1853FA7}"/>
          </ac:picMkLst>
        </pc:picChg>
        <pc:picChg chg="add mod">
          <ac:chgData name="Григорий Резников" userId="6528d187961e0cda" providerId="LiveId" clId="{08036759-8E3E-40B8-9C74-355FB6B74DE0}" dt="2022-10-04T18:12:24.126" v="771" actId="1076"/>
          <ac:picMkLst>
            <pc:docMk/>
            <pc:sldMk cId="1456077537" sldId="392"/>
            <ac:picMk id="5" creationId="{6203FCCB-ED52-48E5-2A71-6B1DD7AAE248}"/>
          </ac:picMkLst>
        </pc:picChg>
        <pc:picChg chg="del">
          <ac:chgData name="Григорий Резников" userId="6528d187961e0cda" providerId="LiveId" clId="{08036759-8E3E-40B8-9C74-355FB6B74DE0}" dt="2022-10-04T18:12:14.330" v="767" actId="478"/>
          <ac:picMkLst>
            <pc:docMk/>
            <pc:sldMk cId="1456077537" sldId="392"/>
            <ac:picMk id="7" creationId="{F98D46E1-7771-03E6-9D16-22F7EC785BB8}"/>
          </ac:picMkLst>
        </pc:picChg>
      </pc:sldChg>
      <pc:sldChg chg="modSp add del mod">
        <pc:chgData name="Григорий Резников" userId="6528d187961e0cda" providerId="LiveId" clId="{08036759-8E3E-40B8-9C74-355FB6B74DE0}" dt="2022-10-04T18:30:27.249" v="1286" actId="2890"/>
        <pc:sldMkLst>
          <pc:docMk/>
          <pc:sldMk cId="1354783486" sldId="393"/>
        </pc:sldMkLst>
        <pc:spChg chg="mod">
          <ac:chgData name="Григорий Резников" userId="6528d187961e0cda" providerId="LiveId" clId="{08036759-8E3E-40B8-9C74-355FB6B74DE0}" dt="2022-10-04T18:30:26.832" v="1285" actId="1076"/>
          <ac:spMkLst>
            <pc:docMk/>
            <pc:sldMk cId="1354783486" sldId="393"/>
            <ac:spMk id="14" creationId="{C15EE852-24F1-4643-8082-AB45CFF2BA10}"/>
          </ac:spMkLst>
        </pc:spChg>
      </pc:sldChg>
      <pc:sldChg chg="addSp delSp modSp add mod">
        <pc:chgData name="Григорий Резников" userId="6528d187961e0cda" providerId="LiveId" clId="{08036759-8E3E-40B8-9C74-355FB6B74DE0}" dt="2022-10-04T18:33:23.919" v="1603" actId="20577"/>
        <pc:sldMkLst>
          <pc:docMk/>
          <pc:sldMk cId="3761990015" sldId="393"/>
        </pc:sldMkLst>
        <pc:spChg chg="mod">
          <ac:chgData name="Григорий Резников" userId="6528d187961e0cda" providerId="LiveId" clId="{08036759-8E3E-40B8-9C74-355FB6B74DE0}" dt="2022-10-04T18:30:40.998" v="1301" actId="20577"/>
          <ac:spMkLst>
            <pc:docMk/>
            <pc:sldMk cId="3761990015" sldId="393"/>
            <ac:spMk id="14" creationId="{C15EE852-24F1-4643-8082-AB45CFF2BA10}"/>
          </ac:spMkLst>
        </pc:spChg>
        <pc:spChg chg="mod">
          <ac:chgData name="Григорий Резников" userId="6528d187961e0cda" providerId="LiveId" clId="{08036759-8E3E-40B8-9C74-355FB6B74DE0}" dt="2022-10-04T18:33:23.919" v="1603" actId="20577"/>
          <ac:spMkLst>
            <pc:docMk/>
            <pc:sldMk cId="3761990015" sldId="393"/>
            <ac:spMk id="46" creationId="{6DD06A7F-8517-A9E0-B64F-3B0732D9B8C7}"/>
          </ac:spMkLst>
        </pc:spChg>
        <pc:picChg chg="del">
          <ac:chgData name="Григорий Резников" userId="6528d187961e0cda" providerId="LiveId" clId="{08036759-8E3E-40B8-9C74-355FB6B74DE0}" dt="2022-10-04T18:31:05.798" v="1303" actId="478"/>
          <ac:picMkLst>
            <pc:docMk/>
            <pc:sldMk cId="3761990015" sldId="393"/>
            <ac:picMk id="3" creationId="{E3AF6D05-42B5-4DBC-24A4-FF07B1853FA7}"/>
          </ac:picMkLst>
        </pc:picChg>
        <pc:picChg chg="add mod">
          <ac:chgData name="Григорий Резников" userId="6528d187961e0cda" providerId="LiveId" clId="{08036759-8E3E-40B8-9C74-355FB6B74DE0}" dt="2022-10-04T18:31:09.688" v="1304" actId="1076"/>
          <ac:picMkLst>
            <pc:docMk/>
            <pc:sldMk cId="3761990015" sldId="393"/>
            <ac:picMk id="4" creationId="{643F4EF1-B8F2-8EC8-7506-CDBCD3BCE4B8}"/>
          </ac:picMkLst>
        </pc:picChg>
      </pc:sldChg>
      <pc:sldChg chg="delSp modSp add mod ord">
        <pc:chgData name="Григорий Резников" userId="6528d187961e0cda" providerId="LiveId" clId="{08036759-8E3E-40B8-9C74-355FB6B74DE0}" dt="2022-10-04T18:34:38.057" v="1653" actId="20577"/>
        <pc:sldMkLst>
          <pc:docMk/>
          <pc:sldMk cId="60238578" sldId="394"/>
        </pc:sldMkLst>
        <pc:spChg chg="del mod">
          <ac:chgData name="Григорий Резников" userId="6528d187961e0cda" providerId="LiveId" clId="{08036759-8E3E-40B8-9C74-355FB6B74DE0}" dt="2022-10-04T18:33:56.120" v="1610" actId="478"/>
          <ac:spMkLst>
            <pc:docMk/>
            <pc:sldMk cId="60238578" sldId="394"/>
            <ac:spMk id="2" creationId="{2910D835-B454-4270-BB35-86A187307E6F}"/>
          </ac:spMkLst>
        </pc:spChg>
        <pc:spChg chg="del">
          <ac:chgData name="Григорий Резников" userId="6528d187961e0cda" providerId="LiveId" clId="{08036759-8E3E-40B8-9C74-355FB6B74DE0}" dt="2022-10-04T18:33:52.391" v="1608" actId="478"/>
          <ac:spMkLst>
            <pc:docMk/>
            <pc:sldMk cId="60238578" sldId="394"/>
            <ac:spMk id="3" creationId="{7F7F653B-90B5-4F47-A33F-93DCB2EF68C2}"/>
          </ac:spMkLst>
        </pc:spChg>
        <pc:spChg chg="del">
          <ac:chgData name="Григорий Резников" userId="6528d187961e0cda" providerId="LiveId" clId="{08036759-8E3E-40B8-9C74-355FB6B74DE0}" dt="2022-10-04T18:33:49.545" v="1607" actId="478"/>
          <ac:spMkLst>
            <pc:docMk/>
            <pc:sldMk cId="60238578" sldId="394"/>
            <ac:spMk id="6" creationId="{45CA38E3-D3FB-04E3-54A1-8D17394053A9}"/>
          </ac:spMkLst>
        </pc:spChg>
        <pc:spChg chg="mod">
          <ac:chgData name="Григорий Резников" userId="6528d187961e0cda" providerId="LiveId" clId="{08036759-8E3E-40B8-9C74-355FB6B74DE0}" dt="2022-10-04T18:34:38.057" v="1653" actId="20577"/>
          <ac:spMkLst>
            <pc:docMk/>
            <pc:sldMk cId="60238578" sldId="394"/>
            <ac:spMk id="15" creationId="{40F1DF5B-353A-4270-8C10-6A1509441174}"/>
          </ac:spMkLst>
        </pc:spChg>
      </pc:sldChg>
      <pc:sldChg chg="addSp delSp modSp add mod">
        <pc:chgData name="Григорий Резников" userId="6528d187961e0cda" providerId="LiveId" clId="{08036759-8E3E-40B8-9C74-355FB6B74DE0}" dt="2022-10-04T18:41:37.209" v="2235" actId="20577"/>
        <pc:sldMkLst>
          <pc:docMk/>
          <pc:sldMk cId="2576238212" sldId="395"/>
        </pc:sldMkLst>
        <pc:spChg chg="mod">
          <ac:chgData name="Григорий Резников" userId="6528d187961e0cda" providerId="LiveId" clId="{08036759-8E3E-40B8-9C74-355FB6B74DE0}" dt="2022-10-04T18:41:37.209" v="2235" actId="20577"/>
          <ac:spMkLst>
            <pc:docMk/>
            <pc:sldMk cId="2576238212" sldId="395"/>
            <ac:spMk id="16" creationId="{0CB86FA5-9485-0168-C682-AC2B6AB9B02D}"/>
          </ac:spMkLst>
        </pc:spChg>
        <pc:spChg chg="del">
          <ac:chgData name="Григорий Резников" userId="6528d187961e0cda" providerId="LiveId" clId="{08036759-8E3E-40B8-9C74-355FB6B74DE0}" dt="2022-10-04T18:38:05.345" v="1918" actId="26606"/>
          <ac:spMkLst>
            <pc:docMk/>
            <pc:sldMk cId="2576238212" sldId="395"/>
            <ac:spMk id="19" creationId="{A5931BE0-4B93-4D6C-878E-ACC59D6B4587}"/>
          </ac:spMkLst>
        </pc:spChg>
        <pc:spChg chg="del">
          <ac:chgData name="Григорий Резников" userId="6528d187961e0cda" providerId="LiveId" clId="{08036759-8E3E-40B8-9C74-355FB6B74DE0}" dt="2022-10-04T18:38:05.345" v="1918" actId="26606"/>
          <ac:spMkLst>
            <pc:docMk/>
            <pc:sldMk cId="2576238212" sldId="395"/>
            <ac:spMk id="26" creationId="{D166A8AB-8924-421C-BCED-B54DBC4054E0}"/>
          </ac:spMkLst>
        </pc:spChg>
        <pc:spChg chg="add">
          <ac:chgData name="Григорий Резников" userId="6528d187961e0cda" providerId="LiveId" clId="{08036759-8E3E-40B8-9C74-355FB6B74DE0}" dt="2022-10-04T18:38:05.345" v="1918" actId="26606"/>
          <ac:spMkLst>
            <pc:docMk/>
            <pc:sldMk cId="2576238212" sldId="395"/>
            <ac:spMk id="31" creationId="{A5931BE0-4B93-4D6C-878E-ACC59D6B4587}"/>
          </ac:spMkLst>
        </pc:spChg>
        <pc:spChg chg="add">
          <ac:chgData name="Григорий Резников" userId="6528d187961e0cda" providerId="LiveId" clId="{08036759-8E3E-40B8-9C74-355FB6B74DE0}" dt="2022-10-04T18:38:05.345" v="1918" actId="26606"/>
          <ac:spMkLst>
            <pc:docMk/>
            <pc:sldMk cId="2576238212" sldId="395"/>
            <ac:spMk id="38" creationId="{D166A8AB-8924-421C-BCED-B54DBC4054E0}"/>
          </ac:spMkLst>
        </pc:spChg>
        <pc:grpChg chg="del">
          <ac:chgData name="Григорий Резников" userId="6528d187961e0cda" providerId="LiveId" clId="{08036759-8E3E-40B8-9C74-355FB6B74DE0}" dt="2022-10-04T18:38:05.345" v="1918" actId="26606"/>
          <ac:grpSpMkLst>
            <pc:docMk/>
            <pc:sldMk cId="2576238212" sldId="395"/>
            <ac:grpSpMk id="21" creationId="{9F2D4ED5-DC78-4C88-97AA-483206C53E90}"/>
          </ac:grpSpMkLst>
        </pc:grpChg>
        <pc:grpChg chg="add">
          <ac:chgData name="Григорий Резников" userId="6528d187961e0cda" providerId="LiveId" clId="{08036759-8E3E-40B8-9C74-355FB6B74DE0}" dt="2022-10-04T18:38:05.345" v="1918" actId="26606"/>
          <ac:grpSpMkLst>
            <pc:docMk/>
            <pc:sldMk cId="2576238212" sldId="395"/>
            <ac:grpSpMk id="33" creationId="{9F2D4ED5-DC78-4C88-97AA-483206C53E90}"/>
          </ac:grpSpMkLst>
        </pc:grpChg>
        <pc:picChg chg="add mod ord">
          <ac:chgData name="Григорий Резников" userId="6528d187961e0cda" providerId="LiveId" clId="{08036759-8E3E-40B8-9C74-355FB6B74DE0}" dt="2022-10-04T18:38:08.253" v="1919" actId="27614"/>
          <ac:picMkLst>
            <pc:docMk/>
            <pc:sldMk cId="2576238212" sldId="395"/>
            <ac:picMk id="4" creationId="{9805765A-58CE-D3B8-58CA-877E35383B34}"/>
          </ac:picMkLst>
        </pc:picChg>
        <pc:picChg chg="del">
          <ac:chgData name="Григорий Резников" userId="6528d187961e0cda" providerId="LiveId" clId="{08036759-8E3E-40B8-9C74-355FB6B74DE0}" dt="2022-10-04T18:37:57.166" v="1914" actId="478"/>
          <ac:picMkLst>
            <pc:docMk/>
            <pc:sldMk cId="2576238212" sldId="395"/>
            <ac:picMk id="12" creationId="{27DD5E1D-CD28-E05E-6716-DA3746F58790}"/>
          </ac:picMkLst>
        </pc:picChg>
      </pc:sldChg>
      <pc:sldChg chg="addSp delSp modSp add mod">
        <pc:chgData name="Григорий Резников" userId="6528d187961e0cda" providerId="LiveId" clId="{08036759-8E3E-40B8-9C74-355FB6B74DE0}" dt="2022-10-04T18:43:57.242" v="2483" actId="20577"/>
        <pc:sldMkLst>
          <pc:docMk/>
          <pc:sldMk cId="2608932660" sldId="396"/>
        </pc:sldMkLst>
        <pc:spChg chg="mod">
          <ac:chgData name="Григорий Резников" userId="6528d187961e0cda" providerId="LiveId" clId="{08036759-8E3E-40B8-9C74-355FB6B74DE0}" dt="2022-10-04T18:43:57.242" v="2483" actId="20577"/>
          <ac:spMkLst>
            <pc:docMk/>
            <pc:sldMk cId="2608932660" sldId="396"/>
            <ac:spMk id="16" creationId="{0CB86FA5-9485-0168-C682-AC2B6AB9B02D}"/>
          </ac:spMkLst>
        </pc:spChg>
        <pc:spChg chg="del">
          <ac:chgData name="Григорий Резников" userId="6528d187961e0cda" providerId="LiveId" clId="{08036759-8E3E-40B8-9C74-355FB6B74DE0}" dt="2022-10-04T18:42:11.131" v="2238" actId="26606"/>
          <ac:spMkLst>
            <pc:docMk/>
            <pc:sldMk cId="2608932660" sldId="396"/>
            <ac:spMk id="31" creationId="{A5931BE0-4B93-4D6C-878E-ACC59D6B4587}"/>
          </ac:spMkLst>
        </pc:spChg>
        <pc:spChg chg="del">
          <ac:chgData name="Григорий Резников" userId="6528d187961e0cda" providerId="LiveId" clId="{08036759-8E3E-40B8-9C74-355FB6B74DE0}" dt="2022-10-04T18:42:11.131" v="2238" actId="26606"/>
          <ac:spMkLst>
            <pc:docMk/>
            <pc:sldMk cId="2608932660" sldId="396"/>
            <ac:spMk id="38" creationId="{D166A8AB-8924-421C-BCED-B54DBC4054E0}"/>
          </ac:spMkLst>
        </pc:spChg>
        <pc:spChg chg="add del">
          <ac:chgData name="Григорий Резников" userId="6528d187961e0cda" providerId="LiveId" clId="{08036759-8E3E-40B8-9C74-355FB6B74DE0}" dt="2022-10-04T18:42:18.447" v="2240" actId="26606"/>
          <ac:spMkLst>
            <pc:docMk/>
            <pc:sldMk cId="2608932660" sldId="396"/>
            <ac:spMk id="43" creationId="{A5931BE0-4B93-4D6C-878E-ACC59D6B4587}"/>
          </ac:spMkLst>
        </pc:spChg>
        <pc:spChg chg="add del">
          <ac:chgData name="Григорий Резников" userId="6528d187961e0cda" providerId="LiveId" clId="{08036759-8E3E-40B8-9C74-355FB6B74DE0}" dt="2022-10-04T18:42:18.447" v="2240" actId="26606"/>
          <ac:spMkLst>
            <pc:docMk/>
            <pc:sldMk cId="2608932660" sldId="396"/>
            <ac:spMk id="45" creationId="{746ECF6E-1937-4212-B2E3-E2F43AD7A25A}"/>
          </ac:spMkLst>
        </pc:spChg>
        <pc:spChg chg="add del">
          <ac:chgData name="Григорий Резников" userId="6528d187961e0cda" providerId="LiveId" clId="{08036759-8E3E-40B8-9C74-355FB6B74DE0}" dt="2022-10-04T18:42:18.447" v="2240" actId="26606"/>
          <ac:spMkLst>
            <pc:docMk/>
            <pc:sldMk cId="2608932660" sldId="396"/>
            <ac:spMk id="52" creationId="{57B709FF-BFDC-4D26-9990-BC26F14DEAC8}"/>
          </ac:spMkLst>
        </pc:spChg>
        <pc:spChg chg="add del">
          <ac:chgData name="Григорий Резников" userId="6528d187961e0cda" providerId="LiveId" clId="{08036759-8E3E-40B8-9C74-355FB6B74DE0}" dt="2022-10-04T18:42:18.447" v="2240" actId="26606"/>
          <ac:spMkLst>
            <pc:docMk/>
            <pc:sldMk cId="2608932660" sldId="396"/>
            <ac:spMk id="54" creationId="{6F427B2B-E8F7-4FF7-AA4D-580128383AA7}"/>
          </ac:spMkLst>
        </pc:spChg>
        <pc:spChg chg="add">
          <ac:chgData name="Григорий Резников" userId="6528d187961e0cda" providerId="LiveId" clId="{08036759-8E3E-40B8-9C74-355FB6B74DE0}" dt="2022-10-04T18:42:18.447" v="2240" actId="26606"/>
          <ac:spMkLst>
            <pc:docMk/>
            <pc:sldMk cId="2608932660" sldId="396"/>
            <ac:spMk id="59" creationId="{A5931BE0-4B93-4D6C-878E-ACC59D6B4587}"/>
          </ac:spMkLst>
        </pc:spChg>
        <pc:spChg chg="add">
          <ac:chgData name="Григорий Резников" userId="6528d187961e0cda" providerId="LiveId" clId="{08036759-8E3E-40B8-9C74-355FB6B74DE0}" dt="2022-10-04T18:42:18.447" v="2240" actId="26606"/>
          <ac:spMkLst>
            <pc:docMk/>
            <pc:sldMk cId="2608932660" sldId="396"/>
            <ac:spMk id="61" creationId="{C5D31EF7-7A67-43B2-8B5E-B4A6241B1A83}"/>
          </ac:spMkLst>
        </pc:spChg>
        <pc:grpChg chg="del">
          <ac:chgData name="Григорий Резников" userId="6528d187961e0cda" providerId="LiveId" clId="{08036759-8E3E-40B8-9C74-355FB6B74DE0}" dt="2022-10-04T18:42:11.131" v="2238" actId="26606"/>
          <ac:grpSpMkLst>
            <pc:docMk/>
            <pc:sldMk cId="2608932660" sldId="396"/>
            <ac:grpSpMk id="33" creationId="{9F2D4ED5-DC78-4C88-97AA-483206C53E90}"/>
          </ac:grpSpMkLst>
        </pc:grpChg>
        <pc:grpChg chg="add del">
          <ac:chgData name="Григорий Резников" userId="6528d187961e0cda" providerId="LiveId" clId="{08036759-8E3E-40B8-9C74-355FB6B74DE0}" dt="2022-10-04T18:42:18.447" v="2240" actId="26606"/>
          <ac:grpSpMkLst>
            <pc:docMk/>
            <pc:sldMk cId="2608932660" sldId="396"/>
            <ac:grpSpMk id="47" creationId="{7119AF2A-3C22-4BC0-A8C5-A077AA201CE5}"/>
          </ac:grpSpMkLst>
        </pc:grpChg>
        <pc:picChg chg="del mod">
          <ac:chgData name="Григорий Резников" userId="6528d187961e0cda" providerId="LiveId" clId="{08036759-8E3E-40B8-9C74-355FB6B74DE0}" dt="2022-10-04T18:42:13.207" v="2239" actId="478"/>
          <ac:picMkLst>
            <pc:docMk/>
            <pc:sldMk cId="2608932660" sldId="396"/>
            <ac:picMk id="4" creationId="{9805765A-58CE-D3B8-58CA-877E35383B34}"/>
          </ac:picMkLst>
        </pc:picChg>
        <pc:picChg chg="add mod ord">
          <ac:chgData name="Григорий Резников" userId="6528d187961e0cda" providerId="LiveId" clId="{08036759-8E3E-40B8-9C74-355FB6B74DE0}" dt="2022-10-04T18:42:18.447" v="2240" actId="26606"/>
          <ac:picMkLst>
            <pc:docMk/>
            <pc:sldMk cId="2608932660" sldId="396"/>
            <ac:picMk id="5" creationId="{CEAA5389-C2DD-4F88-A557-38402D568A54}"/>
          </ac:picMkLst>
        </pc:picChg>
      </pc:sldChg>
      <pc:sldChg chg="addSp delSp modSp add mod">
        <pc:chgData name="Григорий Резников" userId="6528d187961e0cda" providerId="LiveId" clId="{08036759-8E3E-40B8-9C74-355FB6B74DE0}" dt="2022-10-04T18:45:04.041" v="2539" actId="478"/>
        <pc:sldMkLst>
          <pc:docMk/>
          <pc:sldMk cId="2282743448" sldId="397"/>
        </pc:sldMkLst>
        <pc:spChg chg="del">
          <ac:chgData name="Григорий Резников" userId="6528d187961e0cda" providerId="LiveId" clId="{08036759-8E3E-40B8-9C74-355FB6B74DE0}" dt="2022-10-04T18:45:02.761" v="2538" actId="478"/>
          <ac:spMkLst>
            <pc:docMk/>
            <pc:sldMk cId="2282743448" sldId="397"/>
            <ac:spMk id="2" creationId="{81FCAF0A-629F-4EC6-B3E6-563ED999F360}"/>
          </ac:spMkLst>
        </pc:spChg>
        <pc:spChg chg="del">
          <ac:chgData name="Григорий Резников" userId="6528d187961e0cda" providerId="LiveId" clId="{08036759-8E3E-40B8-9C74-355FB6B74DE0}" dt="2022-10-04T18:45:04.041" v="2539" actId="478"/>
          <ac:spMkLst>
            <pc:docMk/>
            <pc:sldMk cId="2282743448" sldId="397"/>
            <ac:spMk id="7" creationId="{920A7C57-D6C5-4BA0-AB3C-41D4E3436B0E}"/>
          </ac:spMkLst>
        </pc:spChg>
        <pc:spChg chg="mod">
          <ac:chgData name="Григорий Резников" userId="6528d187961e0cda" providerId="LiveId" clId="{08036759-8E3E-40B8-9C74-355FB6B74DE0}" dt="2022-10-04T18:44:56.779" v="2537" actId="20577"/>
          <ac:spMkLst>
            <pc:docMk/>
            <pc:sldMk cId="2282743448" sldId="397"/>
            <ac:spMk id="16" creationId="{0CB86FA5-9485-0168-C682-AC2B6AB9B02D}"/>
          </ac:spMkLst>
        </pc:spChg>
        <pc:spChg chg="del">
          <ac:chgData name="Григорий Резников" userId="6528d187961e0cda" providerId="LiveId" clId="{08036759-8E3E-40B8-9C74-355FB6B74DE0}" dt="2022-10-04T18:44:27.172" v="2489" actId="26606"/>
          <ac:spMkLst>
            <pc:docMk/>
            <pc:sldMk cId="2282743448" sldId="397"/>
            <ac:spMk id="59" creationId="{A5931BE0-4B93-4D6C-878E-ACC59D6B4587}"/>
          </ac:spMkLst>
        </pc:spChg>
        <pc:spChg chg="del">
          <ac:chgData name="Григорий Резников" userId="6528d187961e0cda" providerId="LiveId" clId="{08036759-8E3E-40B8-9C74-355FB6B74DE0}" dt="2022-10-04T18:44:27.172" v="2489" actId="26606"/>
          <ac:spMkLst>
            <pc:docMk/>
            <pc:sldMk cId="2282743448" sldId="397"/>
            <ac:spMk id="61" creationId="{C5D31EF7-7A67-43B2-8B5E-B4A6241B1A83}"/>
          </ac:spMkLst>
        </pc:spChg>
        <pc:spChg chg="add">
          <ac:chgData name="Григорий Резников" userId="6528d187961e0cda" providerId="LiveId" clId="{08036759-8E3E-40B8-9C74-355FB6B74DE0}" dt="2022-10-04T18:44:27.172" v="2489" actId="26606"/>
          <ac:spMkLst>
            <pc:docMk/>
            <pc:sldMk cId="2282743448" sldId="397"/>
            <ac:spMk id="66" creationId="{A5931BE0-4B93-4D6C-878E-ACC59D6B4587}"/>
          </ac:spMkLst>
        </pc:spChg>
        <pc:spChg chg="add">
          <ac:chgData name="Григорий Резников" userId="6528d187961e0cda" providerId="LiveId" clId="{08036759-8E3E-40B8-9C74-355FB6B74DE0}" dt="2022-10-04T18:44:27.172" v="2489" actId="26606"/>
          <ac:spMkLst>
            <pc:docMk/>
            <pc:sldMk cId="2282743448" sldId="397"/>
            <ac:spMk id="73" creationId="{D166A8AB-8924-421C-BCED-B54DBC4054E0}"/>
          </ac:spMkLst>
        </pc:spChg>
        <pc:grpChg chg="add">
          <ac:chgData name="Григорий Резников" userId="6528d187961e0cda" providerId="LiveId" clId="{08036759-8E3E-40B8-9C74-355FB6B74DE0}" dt="2022-10-04T18:44:27.172" v="2489" actId="26606"/>
          <ac:grpSpMkLst>
            <pc:docMk/>
            <pc:sldMk cId="2282743448" sldId="397"/>
            <ac:grpSpMk id="68" creationId="{9F2D4ED5-DC78-4C88-97AA-483206C53E90}"/>
          </ac:grpSpMkLst>
        </pc:grpChg>
        <pc:picChg chg="add mod ord">
          <ac:chgData name="Григорий Резников" userId="6528d187961e0cda" providerId="LiveId" clId="{08036759-8E3E-40B8-9C74-355FB6B74DE0}" dt="2022-10-04T18:44:27.172" v="2489" actId="26606"/>
          <ac:picMkLst>
            <pc:docMk/>
            <pc:sldMk cId="2282743448" sldId="397"/>
            <ac:picMk id="4" creationId="{F2EDA126-DC7A-CAF2-1F39-3AA16C57A568}"/>
          </ac:picMkLst>
        </pc:picChg>
        <pc:picChg chg="del mod">
          <ac:chgData name="Григорий Резников" userId="6528d187961e0cda" providerId="LiveId" clId="{08036759-8E3E-40B8-9C74-355FB6B74DE0}" dt="2022-10-04T18:44:24.160" v="2487" actId="478"/>
          <ac:picMkLst>
            <pc:docMk/>
            <pc:sldMk cId="2282743448" sldId="397"/>
            <ac:picMk id="5" creationId="{CEAA5389-C2DD-4F88-A557-38402D568A54}"/>
          </ac:picMkLst>
        </pc:picChg>
      </pc:sldChg>
      <pc:sldChg chg="addSp delSp modSp add mod">
        <pc:chgData name="Григорий Резников" userId="6528d187961e0cda" providerId="LiveId" clId="{08036759-8E3E-40B8-9C74-355FB6B74DE0}" dt="2022-10-04T18:49:29.026" v="2901" actId="20577"/>
        <pc:sldMkLst>
          <pc:docMk/>
          <pc:sldMk cId="2616282222" sldId="398"/>
        </pc:sldMkLst>
        <pc:spChg chg="add del">
          <ac:chgData name="Григорий Резников" userId="6528d187961e0cda" providerId="LiveId" clId="{08036759-8E3E-40B8-9C74-355FB6B74DE0}" dt="2022-10-04T18:48:23.466" v="2728"/>
          <ac:spMkLst>
            <pc:docMk/>
            <pc:sldMk cId="2616282222" sldId="398"/>
            <ac:spMk id="8" creationId="{DD0A1CF2-8B83-3ACA-CD74-DD0355FAB21E}"/>
          </ac:spMkLst>
        </pc:spChg>
        <pc:spChg chg="mod">
          <ac:chgData name="Григорий Резников" userId="6528d187961e0cda" providerId="LiveId" clId="{08036759-8E3E-40B8-9C74-355FB6B74DE0}" dt="2022-10-04T18:46:05.896" v="2596" actId="26606"/>
          <ac:spMkLst>
            <pc:docMk/>
            <pc:sldMk cId="2616282222" sldId="398"/>
            <ac:spMk id="14" creationId="{C15EE852-24F1-4643-8082-AB45CFF2BA10}"/>
          </ac:spMkLst>
        </pc:spChg>
        <pc:spChg chg="ord">
          <ac:chgData name="Григорий Резников" userId="6528d187961e0cda" providerId="LiveId" clId="{08036759-8E3E-40B8-9C74-355FB6B74DE0}" dt="2022-10-04T18:46:05.896" v="2596" actId="26606"/>
          <ac:spMkLst>
            <pc:docMk/>
            <pc:sldMk cId="2616282222" sldId="398"/>
            <ac:spMk id="21" creationId="{1C563B34-DD53-4FB1-B8C2-8914E01C6365}"/>
          </ac:spMkLst>
        </pc:spChg>
        <pc:spChg chg="mod">
          <ac:chgData name="Григорий Резников" userId="6528d187961e0cda" providerId="LiveId" clId="{08036759-8E3E-40B8-9C74-355FB6B74DE0}" dt="2022-10-04T18:49:29.026" v="2901" actId="20577"/>
          <ac:spMkLst>
            <pc:docMk/>
            <pc:sldMk cId="2616282222" sldId="398"/>
            <ac:spMk id="46" creationId="{6DD06A7F-8517-A9E0-B64F-3B0732D9B8C7}"/>
          </ac:spMkLst>
        </pc:spChg>
        <pc:spChg chg="del">
          <ac:chgData name="Григорий Резников" userId="6528d187961e0cda" providerId="LiveId" clId="{08036759-8E3E-40B8-9C74-355FB6B74DE0}" dt="2022-10-04T18:46:05.896" v="2596" actId="26606"/>
          <ac:spMkLst>
            <pc:docMk/>
            <pc:sldMk cId="2616282222" sldId="398"/>
            <ac:spMk id="55" creationId="{A5931BE0-4B93-4D6C-878E-ACC59D6B4587}"/>
          </ac:spMkLst>
        </pc:spChg>
        <pc:spChg chg="del">
          <ac:chgData name="Григорий Резников" userId="6528d187961e0cda" providerId="LiveId" clId="{08036759-8E3E-40B8-9C74-355FB6B74DE0}" dt="2022-10-04T18:46:05.896" v="2596" actId="26606"/>
          <ac:spMkLst>
            <pc:docMk/>
            <pc:sldMk cId="2616282222" sldId="398"/>
            <ac:spMk id="62" creationId="{D166A8AB-8924-421C-BCED-B54DBC4054E0}"/>
          </ac:spMkLst>
        </pc:spChg>
        <pc:spChg chg="add">
          <ac:chgData name="Григорий Резников" userId="6528d187961e0cda" providerId="LiveId" clId="{08036759-8E3E-40B8-9C74-355FB6B74DE0}" dt="2022-10-04T18:46:05.896" v="2596" actId="26606"/>
          <ac:spMkLst>
            <pc:docMk/>
            <pc:sldMk cId="2616282222" sldId="398"/>
            <ac:spMk id="73" creationId="{A5931BE0-4B93-4D6C-878E-ACC59D6B4587}"/>
          </ac:spMkLst>
        </pc:spChg>
        <pc:grpChg chg="del">
          <ac:chgData name="Григорий Резников" userId="6528d187961e0cda" providerId="LiveId" clId="{08036759-8E3E-40B8-9C74-355FB6B74DE0}" dt="2022-10-04T18:46:05.896" v="2596" actId="26606"/>
          <ac:grpSpMkLst>
            <pc:docMk/>
            <pc:sldMk cId="2616282222" sldId="398"/>
            <ac:grpSpMk id="49" creationId="{3BDBC526-6DCD-4FF6-8395-D8C22E46E527}"/>
          </ac:grpSpMkLst>
        </pc:grpChg>
        <pc:grpChg chg="del">
          <ac:chgData name="Григорий Резников" userId="6528d187961e0cda" providerId="LiveId" clId="{08036759-8E3E-40B8-9C74-355FB6B74DE0}" dt="2022-10-04T18:46:05.896" v="2596" actId="26606"/>
          <ac:grpSpMkLst>
            <pc:docMk/>
            <pc:sldMk cId="2616282222" sldId="398"/>
            <ac:grpSpMk id="57" creationId="{9F2D4ED5-DC78-4C88-97AA-483206C53E90}"/>
          </ac:grpSpMkLst>
        </pc:grpChg>
        <pc:grpChg chg="add">
          <ac:chgData name="Григорий Резников" userId="6528d187961e0cda" providerId="LiveId" clId="{08036759-8E3E-40B8-9C74-355FB6B74DE0}" dt="2022-10-04T18:46:05.896" v="2596" actId="26606"/>
          <ac:grpSpMkLst>
            <pc:docMk/>
            <pc:sldMk cId="2616282222" sldId="398"/>
            <ac:grpSpMk id="67" creationId="{3BDBC526-6DCD-4FF6-8395-D8C22E46E527}"/>
          </ac:grpSpMkLst>
        </pc:grpChg>
        <pc:picChg chg="add mod">
          <ac:chgData name="Григорий Резников" userId="6528d187961e0cda" providerId="LiveId" clId="{08036759-8E3E-40B8-9C74-355FB6B74DE0}" dt="2022-10-04T18:47:05.777" v="2605" actId="1076"/>
          <ac:picMkLst>
            <pc:docMk/>
            <pc:sldMk cId="2616282222" sldId="398"/>
            <ac:picMk id="3" creationId="{E66716CD-C9D2-C809-F7E5-EA39BE3963D9}"/>
          </ac:picMkLst>
        </pc:picChg>
        <pc:picChg chg="del mod">
          <ac:chgData name="Григорий Резников" userId="6528d187961e0cda" providerId="LiveId" clId="{08036759-8E3E-40B8-9C74-355FB6B74DE0}" dt="2022-10-04T18:45:58.760" v="2592" actId="478"/>
          <ac:picMkLst>
            <pc:docMk/>
            <pc:sldMk cId="2616282222" sldId="398"/>
            <ac:picMk id="4" creationId="{643F4EF1-B8F2-8EC8-7506-CDBCD3BCE4B8}"/>
          </ac:picMkLst>
        </pc:picChg>
        <pc:picChg chg="del mod">
          <ac:chgData name="Григорий Резников" userId="6528d187961e0cda" providerId="LiveId" clId="{08036759-8E3E-40B8-9C74-355FB6B74DE0}" dt="2022-10-04T18:45:59.832" v="2594" actId="478"/>
          <ac:picMkLst>
            <pc:docMk/>
            <pc:sldMk cId="2616282222" sldId="398"/>
            <ac:picMk id="5" creationId="{6203FCCB-ED52-48E5-2A71-6B1DD7AAE248}"/>
          </ac:picMkLst>
        </pc:picChg>
        <pc:picChg chg="add mod">
          <ac:chgData name="Григорий Резников" userId="6528d187961e0cda" providerId="LiveId" clId="{08036759-8E3E-40B8-9C74-355FB6B74DE0}" dt="2022-10-04T18:47:15.236" v="2608" actId="1076"/>
          <ac:picMkLst>
            <pc:docMk/>
            <pc:sldMk cId="2616282222" sldId="398"/>
            <ac:picMk id="7" creationId="{A62419FF-1549-E452-663B-923067AD901A}"/>
          </ac:picMkLst>
        </pc:picChg>
      </pc:sldChg>
      <pc:sldChg chg="addSp delSp modSp add mod">
        <pc:chgData name="Григорий Резников" userId="6528d187961e0cda" providerId="LiveId" clId="{08036759-8E3E-40B8-9C74-355FB6B74DE0}" dt="2022-10-04T18:51:34.169" v="3087" actId="20577"/>
        <pc:sldMkLst>
          <pc:docMk/>
          <pc:sldMk cId="1423885088" sldId="399"/>
        </pc:sldMkLst>
        <pc:spChg chg="add del">
          <ac:chgData name="Григорий Резников" userId="6528d187961e0cda" providerId="LiveId" clId="{08036759-8E3E-40B8-9C74-355FB6B74DE0}" dt="2022-10-04T18:50:29.947" v="2905"/>
          <ac:spMkLst>
            <pc:docMk/>
            <pc:sldMk cId="1423885088" sldId="399"/>
            <ac:spMk id="2" creationId="{F71CBC28-2636-CDD1-22D2-E514C984B852}"/>
          </ac:spMkLst>
        </pc:spChg>
        <pc:spChg chg="mod">
          <ac:chgData name="Григорий Резников" userId="6528d187961e0cda" providerId="LiveId" clId="{08036759-8E3E-40B8-9C74-355FB6B74DE0}" dt="2022-10-04T18:51:34.169" v="3087" actId="20577"/>
          <ac:spMkLst>
            <pc:docMk/>
            <pc:sldMk cId="1423885088" sldId="399"/>
            <ac:spMk id="16" creationId="{0CB86FA5-9485-0168-C682-AC2B6AB9B02D}"/>
          </ac:spMkLst>
        </pc:spChg>
        <pc:picChg chg="del mod">
          <ac:chgData name="Григорий Резников" userId="6528d187961e0cda" providerId="LiveId" clId="{08036759-8E3E-40B8-9C74-355FB6B74DE0}" dt="2022-10-04T18:50:31.281" v="2906" actId="478"/>
          <ac:picMkLst>
            <pc:docMk/>
            <pc:sldMk cId="1423885088" sldId="399"/>
            <ac:picMk id="4" creationId="{F2EDA126-DC7A-CAF2-1F39-3AA16C57A568}"/>
          </ac:picMkLst>
        </pc:picChg>
        <pc:picChg chg="add mod">
          <ac:chgData name="Григорий Резников" userId="6528d187961e0cda" providerId="LiveId" clId="{08036759-8E3E-40B8-9C74-355FB6B74DE0}" dt="2022-10-04T18:50:36.942" v="2908" actId="1076"/>
          <ac:picMkLst>
            <pc:docMk/>
            <pc:sldMk cId="1423885088" sldId="399"/>
            <ac:picMk id="5" creationId="{34F8B30B-9C3B-F530-72E7-5BABC8A06268}"/>
          </ac:picMkLst>
        </pc:picChg>
      </pc:sldChg>
    </pc:docChg>
  </pc:docChgLst>
  <pc:docChgLst>
    <pc:chgData name="Григорий Резников" userId="6528d187961e0cda" providerId="LiveId" clId="{7F04D088-D31E-4B7C-B178-671CB62E7AE8}"/>
    <pc:docChg chg="undo custSel addSld delSld">
      <pc:chgData name="Григорий Резников" userId="6528d187961e0cda" providerId="LiveId" clId="{7F04D088-D31E-4B7C-B178-671CB62E7AE8}" dt="2022-11-02T14:43:33.967" v="1" actId="680"/>
      <pc:docMkLst>
        <pc:docMk/>
      </pc:docMkLst>
      <pc:sldChg chg="new del">
        <pc:chgData name="Григорий Резников" userId="6528d187961e0cda" providerId="LiveId" clId="{7F04D088-D31E-4B7C-B178-671CB62E7AE8}" dt="2022-11-02T14:43:33.967" v="1" actId="680"/>
        <pc:sldMkLst>
          <pc:docMk/>
          <pc:sldMk cId="2131882770" sldId="4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7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ru-RU" dirty="0"/>
              <a:t>Приложения для напоминаний на языке </a:t>
            </a:r>
            <a:r>
              <a:rPr lang="en-US" dirty="0"/>
              <a:t>Java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ru-RU" dirty="0"/>
              <a:t>Резников Григорий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B86FA5-9485-0168-C682-AC2B6AB9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Вставка данных происходит с помощью запроса </a:t>
            </a:r>
            <a:r>
              <a:rPr lang="en-US" sz="1600" dirty="0" err="1"/>
              <a:t>Instert</a:t>
            </a:r>
            <a:r>
              <a:rPr lang="ru-RU" sz="1600" dirty="0"/>
              <a:t>, в который вставляются значения полей объекта задачи. Для дальнейшего взаимодействия с объектом запрос возвращает сгенерированный ключ, который записывается в этот объект</a:t>
            </a:r>
            <a:endParaRPr lang="en-US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805765A-58CE-D3B8-58CA-877E3538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00" y="1266479"/>
            <a:ext cx="7090237" cy="432504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3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A5389-C2DD-4F88-A557-38402D568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068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B86FA5-9485-0168-C682-AC2B6AB9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Обновление данных при нажатии </a:t>
            </a:r>
            <a:r>
              <a:rPr lang="en-US" sz="1600" dirty="0"/>
              <a:t>Edit </a:t>
            </a:r>
            <a:r>
              <a:rPr lang="ru-RU" sz="1600" dirty="0"/>
              <a:t>и дальнейшем подтверждении происходит с помощью запроса </a:t>
            </a:r>
            <a:r>
              <a:rPr lang="en-US" sz="1600" dirty="0"/>
              <a:t>update. </a:t>
            </a:r>
            <a:r>
              <a:rPr lang="ru-RU" sz="1600" dirty="0"/>
              <a:t>При этом выбор нужной записи для изменения происходит по ранее сгенерированному ключу</a:t>
            </a:r>
            <a:endParaRPr lang="en-US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B86FA5-9485-0168-C682-AC2B6AB9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Удаление данных при нажатии </a:t>
            </a:r>
            <a:r>
              <a:rPr lang="en-US" sz="1600" dirty="0"/>
              <a:t>Delete </a:t>
            </a:r>
            <a:r>
              <a:rPr lang="ru-RU" sz="1600" dirty="0"/>
              <a:t>и дальнейшем подтверждении происходит с помощью запроса </a:t>
            </a:r>
            <a:r>
              <a:rPr lang="en-US" sz="1600" dirty="0"/>
              <a:t>delete. </a:t>
            </a:r>
            <a:r>
              <a:rPr lang="ru-RU" sz="1600" dirty="0"/>
              <a:t>При этом выбор нужной записи для изменения происходит по ранее сгенерированному ключу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DA126-DC7A-CAF2-1F39-3AA16C57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00" y="1567814"/>
            <a:ext cx="7090237" cy="372237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B86FA5-9485-0168-C682-AC2B6AB9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При запуске приложения происходит извлечение всех данных о задачах с помощью приведенного метода. Далее формируется массив, который и отображается на главном экране.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8B30B-9C3B-F530-72E7-5BABC8A06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547687"/>
            <a:ext cx="77628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8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35498"/>
            <a:ext cx="5839757" cy="2265216"/>
          </a:xfrm>
        </p:spPr>
        <p:txBody>
          <a:bodyPr/>
          <a:lstStyle/>
          <a:p>
            <a:r>
              <a:rPr lang="be-BY" dirty="0"/>
              <a:t>Резн</a:t>
            </a:r>
            <a:r>
              <a:rPr lang="ru-RU" dirty="0" err="1"/>
              <a:t>иков</a:t>
            </a:r>
            <a:r>
              <a:rPr lang="ru-RU" dirty="0"/>
              <a:t> Григорий</a:t>
            </a:r>
            <a:endParaRPr lang="en-US" dirty="0"/>
          </a:p>
          <a:p>
            <a:r>
              <a:rPr lang="ru-RU" dirty="0"/>
              <a:t>Полный код проекта:</a:t>
            </a:r>
          </a:p>
          <a:p>
            <a:r>
              <a:rPr lang="en-US" dirty="0"/>
              <a:t>https://github.com/NysanderakaBTF/Mytodo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ru-RU" dirty="0"/>
              <a:t>Использованные компоненты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ru-RU" dirty="0"/>
              <a:t>База данных </a:t>
            </a:r>
            <a:r>
              <a:rPr lang="en-US" dirty="0"/>
              <a:t>HSQLDB</a:t>
            </a:r>
          </a:p>
          <a:p>
            <a:r>
              <a:rPr lang="ru-RU" dirty="0"/>
              <a:t>Библиотека </a:t>
            </a:r>
            <a:r>
              <a:rPr lang="en-US" dirty="0"/>
              <a:t>AWT</a:t>
            </a:r>
          </a:p>
          <a:p>
            <a:r>
              <a:rPr lang="ru-RU" dirty="0"/>
              <a:t>Библиотека </a:t>
            </a:r>
            <a:r>
              <a:rPr lang="en-US" dirty="0"/>
              <a:t>SWING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Интерфейс основного окна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800" dirty="0"/>
              <a:t>Главный экран</a:t>
            </a:r>
            <a:endParaRPr lang="en-US" sz="4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DD06A7F-8517-A9E0-B64F-3B0732D9B8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Слева находится таблица с задачами, отображается имя, дата, когда задачу надо выполнить, статус выполнения и уникальный номер задачи. При нажатии на нее по центру Выводится полная информация о задаче. Справа выбор отображения задач (все, не завершенные, завершенные и те которые надо выполнить сегодня)</a:t>
            </a:r>
            <a:br>
              <a:rPr lang="ru-RU" sz="1600" dirty="0"/>
            </a:br>
            <a:r>
              <a:rPr lang="ru-RU" sz="1600" dirty="0"/>
              <a:t>Внизу кнопки для добавления задачи, ее редактирования и удаления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Использовался </a:t>
            </a:r>
            <a:r>
              <a:rPr lang="be-BY" sz="1600" dirty="0"/>
              <a:t> </a:t>
            </a:r>
            <a:r>
              <a:rPr lang="en-US" sz="1600" dirty="0" err="1"/>
              <a:t>Jtable</a:t>
            </a:r>
            <a:r>
              <a:rPr lang="en-US" sz="1600" dirty="0"/>
              <a:t>, </a:t>
            </a:r>
            <a:r>
              <a:rPr lang="en-US" sz="1600" dirty="0" err="1"/>
              <a:t>TextArea</a:t>
            </a:r>
            <a:r>
              <a:rPr lang="en-US" sz="1600" dirty="0"/>
              <a:t>, </a:t>
            </a:r>
            <a:r>
              <a:rPr lang="en-US" sz="1600" dirty="0" err="1"/>
              <a:t>Jlist</a:t>
            </a:r>
            <a:r>
              <a:rPr lang="en-US" sz="1600" dirty="0"/>
              <a:t>, </a:t>
            </a:r>
            <a:r>
              <a:rPr lang="en-US" sz="1600" dirty="0" err="1"/>
              <a:t>Jbutton</a:t>
            </a:r>
            <a:endParaRPr lang="ru-RU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8D46E1-7771-03E6-9D16-22F7EC78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824835"/>
            <a:ext cx="7090237" cy="320833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800" dirty="0"/>
              <a:t>Добавление задачи</a:t>
            </a:r>
            <a:endParaRPr lang="en-US" sz="4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DD06A7F-8517-A9E0-B64F-3B0732D9B8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 помощью класса </a:t>
            </a:r>
            <a:r>
              <a:rPr lang="en-US" sz="1600" dirty="0" err="1"/>
              <a:t>AddDialog</a:t>
            </a:r>
            <a:r>
              <a:rPr lang="ru-RU" sz="1600" dirty="0"/>
              <a:t> наследованного от </a:t>
            </a:r>
            <a:r>
              <a:rPr lang="en-US" sz="1600" dirty="0"/>
              <a:t>Dialog</a:t>
            </a:r>
            <a:r>
              <a:rPr lang="ru-RU" sz="1600" dirty="0"/>
              <a:t> создается окно добавления элемента. </a:t>
            </a:r>
            <a:r>
              <a:rPr lang="en-US" sz="1600" dirty="0"/>
              <a:t> </a:t>
            </a:r>
            <a:r>
              <a:rPr lang="ru-RU" sz="1600" dirty="0"/>
              <a:t>Вводится Имя и описание, дата (с помощью </a:t>
            </a:r>
            <a:r>
              <a:rPr lang="be-BY" sz="1600" dirty="0"/>
              <a:t>дополн</a:t>
            </a:r>
            <a:r>
              <a:rPr lang="ru-RU" sz="1600" dirty="0" err="1"/>
              <a:t>ительной</a:t>
            </a:r>
            <a:r>
              <a:rPr lang="ru-RU" sz="1600" dirty="0"/>
              <a:t> библиотеки </a:t>
            </a:r>
            <a:r>
              <a:rPr lang="en-US" sz="1600" dirty="0" err="1"/>
              <a:t>DatePicker</a:t>
            </a:r>
            <a:r>
              <a:rPr lang="en-US" sz="1600" dirty="0"/>
              <a:t>)</a:t>
            </a:r>
            <a:r>
              <a:rPr lang="ru-RU" sz="1600" dirty="0"/>
              <a:t>. Есть проверка времени на корректность. Поля для времени и имени – </a:t>
            </a:r>
            <a:r>
              <a:rPr lang="en-US" sz="1600" dirty="0" err="1"/>
              <a:t>TextField</a:t>
            </a:r>
            <a:r>
              <a:rPr lang="ru-RU" sz="1600" dirty="0"/>
              <a:t>. Описание – </a:t>
            </a:r>
            <a:r>
              <a:rPr lang="en-US" sz="1600" dirty="0" err="1"/>
              <a:t>TextArea</a:t>
            </a:r>
            <a:r>
              <a:rPr lang="en-US" sz="1600" dirty="0"/>
              <a:t>.</a:t>
            </a:r>
            <a:r>
              <a:rPr lang="ru-RU" sz="1600" dirty="0"/>
              <a:t> Также есть кнопки добавления и отмены добавления.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F6D05-42B5-4DBC-24A4-FF07B185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78" y="189692"/>
            <a:ext cx="4562475" cy="471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3FCCB-ED52-48E5-2A71-6B1DD7AA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32" y="5086639"/>
            <a:ext cx="4010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7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800" dirty="0"/>
              <a:t>Редактирование задачи</a:t>
            </a:r>
            <a:endParaRPr lang="en-US" sz="4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DD06A7F-8517-A9E0-B64F-3B0732D9B8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Интерфейс аналогичен окну добавления (класс </a:t>
            </a:r>
            <a:r>
              <a:rPr lang="en-US" sz="1600" dirty="0" err="1"/>
              <a:t>EditDialog</a:t>
            </a:r>
            <a:r>
              <a:rPr lang="ru-RU" sz="1600" dirty="0"/>
              <a:t> наследуется от </a:t>
            </a:r>
            <a:r>
              <a:rPr lang="en-US" sz="1600" dirty="0" err="1"/>
              <a:t>AddDialog</a:t>
            </a:r>
            <a:r>
              <a:rPr lang="ru-RU" sz="1600" dirty="0"/>
              <a:t>). Но все поля заполнены содержимым редактируемого объекта. Есть кнопка подтверждения редактирования и отмены изменений.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3FCCB-ED52-48E5-2A71-6B1DD7AA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032" y="5086639"/>
            <a:ext cx="4010025" cy="1181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3F4EF1-B8F2-8EC8-7506-CDBCD3BC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24" y="189363"/>
            <a:ext cx="4544059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9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 err="1"/>
              <a:t>Подтверждение</a:t>
            </a:r>
            <a:r>
              <a:rPr lang="en-US" sz="4800" dirty="0"/>
              <a:t> </a:t>
            </a:r>
            <a:r>
              <a:rPr lang="en-US" sz="4800" dirty="0" err="1"/>
              <a:t>удаления</a:t>
            </a:r>
            <a:endParaRPr lang="en-US" sz="4800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DD06A7F-8517-A9E0-B64F-3B0732D9B8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49631" y="3107928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/>
            <a:r>
              <a:rPr lang="ru-RU" sz="2000" dirty="0"/>
              <a:t>Для подтверждения удаления создаётся </a:t>
            </a:r>
            <a:r>
              <a:rPr lang="en-US" sz="2000" dirty="0" err="1"/>
              <a:t>JOptionPane.showConfirmDialog</a:t>
            </a:r>
            <a:r>
              <a:rPr lang="ru-RU" sz="2000" dirty="0"/>
              <a:t>, при положительном ответе происходит поиск выбранного в таблице объекта, а также посылается запрос на удаление.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716CD-C9D2-C809-F7E5-EA39BE39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3293836"/>
            <a:ext cx="3218179" cy="2846077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419FF-1549-E452-663B-923067AD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74" y="0"/>
            <a:ext cx="6756402" cy="30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8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40" y="134529"/>
            <a:ext cx="642529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Взаимодействие с базой данных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B86FA5-9485-0168-C682-AC2B6AB9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Взаимодействие с базой данных происходит через специальный объект, который подключается к локальному серверу, на котором запущена база данных при вызове конструктора</a:t>
            </a:r>
            <a:endParaRPr lang="en-US" sz="1600" dirty="0"/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27DD5E1D-CD28-E05E-6716-DA3746F5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00" y="1824834"/>
            <a:ext cx="7090237" cy="320833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{FC62A3E1-9D8C-460D-8BEB-65B436B4074C}tf33713516_win32</Template>
  <TotalTime>69</TotalTime>
  <Words>416</Words>
  <Application>Microsoft Office PowerPoint</Application>
  <PresentationFormat>Widescreen</PresentationFormat>
  <Paragraphs>55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Приложения для напоминаний на языке Java</vt:lpstr>
      <vt:lpstr>Использованные компоненты</vt:lpstr>
      <vt:lpstr>Интерфейс основного окна</vt:lpstr>
      <vt:lpstr>Главный экран</vt:lpstr>
      <vt:lpstr>Добавление задачи</vt:lpstr>
      <vt:lpstr>Редактирование задачи</vt:lpstr>
      <vt:lpstr>Подтверждение удаления</vt:lpstr>
      <vt:lpstr>Взаимодействие с базой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Приложения для напоминаний на языке Java</dc:title>
  <dc:creator>mc26190</dc:creator>
  <cp:lastModifiedBy>mc26190</cp:lastModifiedBy>
  <cp:revision>1</cp:revision>
  <dcterms:created xsi:type="dcterms:W3CDTF">2022-10-04T17:46:07Z</dcterms:created>
  <dcterms:modified xsi:type="dcterms:W3CDTF">2022-11-02T14:43:42Z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