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FFCA3-0F87-436B-A1A6-842906A49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9D766E-DDEC-4C6A-9BBA-3507400CC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480AE7-1FB9-4335-9443-4C244C2F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254C-4B5D-479C-A283-C3374D96C124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898609-5948-41B4-91D2-B5D43EAC5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DF8E00-A647-45A1-9C68-8FF03813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0BEA-697E-494F-A6E2-3F52ACEBB2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06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0EDCCD-5BF8-45E8-8BA2-DCF08D5E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A1C6BB-57D4-4D0E-A07E-F170E0E92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E8C4F4-1984-4EEB-B9C9-21D70A18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254C-4B5D-479C-A283-C3374D96C124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4926EB-5D8F-4642-8AAA-85C5EA29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DD89A1-F2A0-4620-9A65-24A05E89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0BEA-697E-494F-A6E2-3F52ACEBB2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18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25FE464-5CF4-4C8C-98EA-3A0E5BAC8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28CDBA-B547-4B54-99C4-C9CE5158D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B61881-F06D-4350-9743-B4DDFAA9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254C-4B5D-479C-A283-C3374D96C124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9398B0-8662-4CE3-B470-D9DE1A2E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DC03CA-E32F-4B1E-A721-7536114C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0BEA-697E-494F-A6E2-3F52ACEBB2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77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565E5B-787C-443A-A140-3B69D675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F5C348-86EC-4A5B-B5B6-C5C89FA9B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87C97D-1053-4632-9CBF-404D2687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254C-4B5D-479C-A283-C3374D96C124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6E2CA1-7636-4D9B-BF16-CA1B63D85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352E9E-E4A4-4505-8631-D0E4904A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0BEA-697E-494F-A6E2-3F52ACEBB2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9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59169E-F8D9-43C7-BAD8-4CD0B7CB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F6C24A-E03A-47C3-A658-A2009A3CE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7AEED3-7121-4093-BB0A-9B36F83E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254C-4B5D-479C-A283-C3374D96C124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B13822-7DEE-4A46-A3FB-AB085731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8576F5-89F4-4B75-BD08-A67109AA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0BEA-697E-494F-A6E2-3F52ACEBB2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79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F512A0-7127-4388-A9F3-6AF75AE7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6238FA-0C9C-4FDD-AF88-35DF98314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484F16-634A-42C1-957F-7EB15050A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EAF8FA-3296-434F-B138-CFA51FE9C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254C-4B5D-479C-A283-C3374D96C124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72A633-C6B2-44B7-B6D7-D80F54778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0C3872-1BDF-426C-BED8-38898C3FA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0BEA-697E-494F-A6E2-3F52ACEBB2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71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82423-8B00-4135-924C-F59A4E93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7541A5-A492-4224-BEF7-1D1EFCF27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EFE74F-C628-4D28-BC8D-896F65208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D98416-33C7-45F9-9498-AB824B32E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03375B5-163F-4F6D-AA7B-AFA6620C2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182B96F-7EB4-4948-8D6F-67CE0BF5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254C-4B5D-479C-A283-C3374D96C124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9FB798-EA53-4707-BF4D-503C30B57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6FA5918-D3D9-48D5-A004-B1651567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0BEA-697E-494F-A6E2-3F52ACEBB2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54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F0BCF-EBB0-43CE-86CF-CFD969F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39FF35-C913-4F8E-9FEA-9F18EB0C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254C-4B5D-479C-A283-C3374D96C124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4E52A3-233E-4E72-BED3-E2C0C4AB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4C9E2C-B8BD-414E-AA67-37FF7320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0BEA-697E-494F-A6E2-3F52ACEBB2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32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8A94250-D5E0-43B5-9B83-57AFED711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254C-4B5D-479C-A283-C3374D96C124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38BF171-C23B-42DC-95D6-4002E822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ADF0B0-F98B-4372-B4D4-5078BDDF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0BEA-697E-494F-A6E2-3F52ACEBB2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85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D0667E-8581-4943-BDAF-ED295D516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8D8A21-54A9-4ED0-A6D9-D72753EE8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23C7E3-7224-4693-8657-F94C5A660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FC9B73-7664-4D54-A70B-5835C58F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254C-4B5D-479C-A283-C3374D96C124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25289A-6B98-4272-B77F-6E36C527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5AF664-1A20-4368-AD89-B03AEC5F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0BEA-697E-494F-A6E2-3F52ACEBB2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92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E17F62-2D56-4847-B47A-1A589B8E9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40CC96-9BD9-4748-9CB5-EFCF7358E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D77BD3-A060-4D99-968A-602D2B7F4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E540F0-3A86-4B5B-BF20-DC56A01E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254C-4B5D-479C-A283-C3374D96C124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C73F51-8D15-4AD7-A253-7931F4A4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4E1144-2D75-4CD4-A6B5-D20B31B7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0BEA-697E-494F-A6E2-3F52ACEBB2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58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491FC33-2DBC-4AC0-BF55-02F602F18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377432-DC98-419C-B01E-0D9C85774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4AE732-526D-43EA-8398-52AADDE75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E254C-4B5D-479C-A283-C3374D96C124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F95D15-710F-4A7C-A898-9958C81DC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A78BFB-21D5-42E9-B55A-460DDA43C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C0BEA-697E-494F-A6E2-3F52ACEBB2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77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roupe 578">
            <a:extLst>
              <a:ext uri="{FF2B5EF4-FFF2-40B4-BE49-F238E27FC236}">
                <a16:creationId xmlns:a16="http://schemas.microsoft.com/office/drawing/2014/main" id="{89377BA7-94D4-47A1-8836-7C62DCB7D997}"/>
              </a:ext>
            </a:extLst>
          </p:cNvPr>
          <p:cNvGrpSpPr/>
          <p:nvPr/>
        </p:nvGrpSpPr>
        <p:grpSpPr>
          <a:xfrm>
            <a:off x="2153994" y="0"/>
            <a:ext cx="7059028" cy="6302346"/>
            <a:chOff x="2153994" y="0"/>
            <a:chExt cx="7059028" cy="6302346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5220618-61F0-4903-9A70-72429211D242}"/>
                </a:ext>
              </a:extLst>
            </p:cNvPr>
            <p:cNvSpPr/>
            <p:nvPr/>
          </p:nvSpPr>
          <p:spPr>
            <a:xfrm>
              <a:off x="3695814" y="1540750"/>
              <a:ext cx="911074" cy="54612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>
                    <a:solidFill>
                      <a:schemeClr val="bg1">
                        <a:lumMod val="85000"/>
                      </a:schemeClr>
                    </a:solidFill>
                  </a:ln>
                </a:rPr>
                <a:t>l  a  j</a:t>
              </a:r>
            </a:p>
            <a:p>
              <a:pPr algn="ctr"/>
              <a:r>
                <a:rPr lang="fr-FR" dirty="0"/>
                <a:t>2 0 0</a:t>
              </a:r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5178905-62E5-4703-92F9-03898EF01F78}"/>
                </a:ext>
              </a:extLst>
            </p:cNvPr>
            <p:cNvSpPr/>
            <p:nvPr/>
          </p:nvSpPr>
          <p:spPr>
            <a:xfrm>
              <a:off x="5641008" y="0"/>
              <a:ext cx="911074" cy="54612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>
                    <a:solidFill>
                      <a:schemeClr val="bg1">
                        <a:lumMod val="85000"/>
                      </a:schemeClr>
                    </a:solidFill>
                  </a:ln>
                </a:rPr>
                <a:t>l  a  j</a:t>
              </a:r>
            </a:p>
            <a:p>
              <a:pPr algn="ctr"/>
              <a:r>
                <a:rPr lang="fr-FR" dirty="0"/>
                <a:t>2 0 0</a:t>
              </a: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ED6456E-BD5C-40C0-8724-04D9080F0DDC}"/>
                </a:ext>
              </a:extLst>
            </p:cNvPr>
            <p:cNvSpPr/>
            <p:nvPr/>
          </p:nvSpPr>
          <p:spPr>
            <a:xfrm>
              <a:off x="4294668" y="666643"/>
              <a:ext cx="911074" cy="54612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>
                    <a:solidFill>
                      <a:schemeClr val="bg1">
                        <a:lumMod val="85000"/>
                      </a:schemeClr>
                    </a:solidFill>
                  </a:ln>
                </a:rPr>
                <a:t>l  a  j</a:t>
              </a:r>
            </a:p>
            <a:p>
              <a:pPr algn="ctr"/>
              <a:r>
                <a:rPr lang="fr-FR" dirty="0"/>
                <a:t>2 0 0</a:t>
              </a: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9B47CA78-B66E-4250-8937-A90A351FD083}"/>
                </a:ext>
              </a:extLst>
            </p:cNvPr>
            <p:cNvSpPr/>
            <p:nvPr/>
          </p:nvSpPr>
          <p:spPr>
            <a:xfrm>
              <a:off x="6986260" y="657907"/>
              <a:ext cx="911074" cy="54612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>
                    <a:solidFill>
                      <a:schemeClr val="bg1">
                        <a:lumMod val="85000"/>
                      </a:schemeClr>
                    </a:solidFill>
                  </a:ln>
                </a:rPr>
                <a:t>l  a  j</a:t>
              </a:r>
            </a:p>
            <a:p>
              <a:pPr algn="ctr"/>
              <a:r>
                <a:rPr lang="fr-FR" dirty="0"/>
                <a:t>2 1 1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199AE08-23E2-4631-B4D0-112588C9ACD0}"/>
                </a:ext>
              </a:extLst>
            </p:cNvPr>
            <p:cNvSpPr/>
            <p:nvPr/>
          </p:nvSpPr>
          <p:spPr>
            <a:xfrm>
              <a:off x="4970551" y="1540751"/>
              <a:ext cx="911074" cy="54612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>
                    <a:solidFill>
                      <a:schemeClr val="bg1">
                        <a:lumMod val="85000"/>
                      </a:schemeClr>
                    </a:solidFill>
                  </a:ln>
                </a:rPr>
                <a:t>l  a  j</a:t>
              </a:r>
            </a:p>
            <a:p>
              <a:pPr algn="ctr"/>
              <a:r>
                <a:rPr lang="fr-FR" dirty="0"/>
                <a:t>2 1 2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BCD7D464-A659-4131-9CF6-E3F9F9E053E3}"/>
                </a:ext>
              </a:extLst>
            </p:cNvPr>
            <p:cNvSpPr/>
            <p:nvPr/>
          </p:nvSpPr>
          <p:spPr>
            <a:xfrm>
              <a:off x="6342103" y="1582300"/>
              <a:ext cx="911074" cy="54612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>
                    <a:solidFill>
                      <a:schemeClr val="bg1">
                        <a:lumMod val="85000"/>
                      </a:schemeClr>
                    </a:solidFill>
                  </a:ln>
                </a:rPr>
                <a:t>l  a  j</a:t>
              </a:r>
            </a:p>
            <a:p>
              <a:pPr algn="ctr"/>
              <a:r>
                <a:rPr lang="fr-FR" dirty="0"/>
                <a:t>1 0 0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F288D3D2-E7F5-4625-9AB6-442430DD3A79}"/>
                </a:ext>
              </a:extLst>
            </p:cNvPr>
            <p:cNvSpPr/>
            <p:nvPr/>
          </p:nvSpPr>
          <p:spPr>
            <a:xfrm>
              <a:off x="7612477" y="1589617"/>
              <a:ext cx="911074" cy="54612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>
                    <a:solidFill>
                      <a:schemeClr val="bg1">
                        <a:lumMod val="85000"/>
                      </a:schemeClr>
                    </a:solidFill>
                  </a:ln>
                </a:rPr>
                <a:t>l  a  j</a:t>
              </a:r>
            </a:p>
            <a:p>
              <a:pPr algn="ctr"/>
              <a:r>
                <a:rPr lang="fr-FR" dirty="0"/>
                <a:t>2 2 2</a:t>
              </a: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304C1CAA-BA26-4FFE-85CC-49C54D65C157}"/>
                </a:ext>
              </a:extLst>
            </p:cNvPr>
            <p:cNvSpPr/>
            <p:nvPr/>
          </p:nvSpPr>
          <p:spPr>
            <a:xfrm>
              <a:off x="5640463" y="2881003"/>
              <a:ext cx="911074" cy="54612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>
                    <a:solidFill>
                      <a:schemeClr val="bg1">
                        <a:lumMod val="85000"/>
                      </a:schemeClr>
                    </a:solidFill>
                  </a:ln>
                </a:rPr>
                <a:t>l  a  j</a:t>
              </a:r>
            </a:p>
            <a:p>
              <a:pPr algn="ctr"/>
              <a:r>
                <a:rPr lang="fr-FR" dirty="0"/>
                <a:t>2 0 0 </a:t>
              </a: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001250C9-3360-4B86-AAE3-E472DBDA79B2}"/>
                </a:ext>
              </a:extLst>
            </p:cNvPr>
            <p:cNvSpPr/>
            <p:nvPr/>
          </p:nvSpPr>
          <p:spPr>
            <a:xfrm>
              <a:off x="2987036" y="2882877"/>
              <a:ext cx="911074" cy="54612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>
                    <a:solidFill>
                      <a:schemeClr val="bg1">
                        <a:lumMod val="85000"/>
                      </a:schemeClr>
                    </a:solidFill>
                  </a:ln>
                </a:rPr>
                <a:t>l  a  j</a:t>
              </a:r>
            </a:p>
            <a:p>
              <a:pPr algn="ctr"/>
              <a:r>
                <a:rPr lang="fr-FR" dirty="0"/>
                <a:t>2 1 1</a:t>
              </a: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95A5176A-939C-4F3E-A39A-56CA01AE5B33}"/>
                </a:ext>
              </a:extLst>
            </p:cNvPr>
            <p:cNvSpPr/>
            <p:nvPr/>
          </p:nvSpPr>
          <p:spPr>
            <a:xfrm>
              <a:off x="7004856" y="2892752"/>
              <a:ext cx="911074" cy="54612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>
                    <a:solidFill>
                      <a:schemeClr val="bg1">
                        <a:lumMod val="85000"/>
                      </a:schemeClr>
                    </a:solidFill>
                  </a:ln>
                </a:rPr>
                <a:t>l  a  j</a:t>
              </a:r>
            </a:p>
            <a:p>
              <a:pPr algn="ctr"/>
              <a:r>
                <a:rPr lang="fr-FR" dirty="0"/>
                <a:t>1 0 0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0DC87C7A-D533-4128-848E-6A10B6FF4F4D}"/>
                </a:ext>
              </a:extLst>
            </p:cNvPr>
            <p:cNvSpPr/>
            <p:nvPr/>
          </p:nvSpPr>
          <p:spPr>
            <a:xfrm>
              <a:off x="8293890" y="2892752"/>
              <a:ext cx="911074" cy="54612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>
                    <a:solidFill>
                      <a:schemeClr val="bg1">
                        <a:lumMod val="85000"/>
                      </a:schemeClr>
                    </a:solidFill>
                  </a:ln>
                </a:rPr>
                <a:t>l  a  j</a:t>
              </a:r>
            </a:p>
            <a:p>
              <a:pPr algn="ctr"/>
              <a:r>
                <a:rPr lang="fr-FR" dirty="0"/>
                <a:t>1 1 1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2406485-66DB-437E-9DCB-14E78EA9E3A8}"/>
                </a:ext>
              </a:extLst>
            </p:cNvPr>
            <p:cNvSpPr/>
            <p:nvPr/>
          </p:nvSpPr>
          <p:spPr>
            <a:xfrm>
              <a:off x="4301939" y="2884377"/>
              <a:ext cx="911074" cy="54612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>
                    <a:solidFill>
                      <a:schemeClr val="bg1">
                        <a:lumMod val="85000"/>
                      </a:schemeClr>
                    </a:solidFill>
                  </a:ln>
                </a:rPr>
                <a:t>l  a  j</a:t>
              </a:r>
            </a:p>
            <a:p>
              <a:pPr algn="ctr"/>
              <a:r>
                <a:rPr lang="fr-FR" dirty="0"/>
                <a:t>2 2 1</a:t>
              </a: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F404A2C2-B257-4029-B3FE-2508CAD82126}"/>
                </a:ext>
              </a:extLst>
            </p:cNvPr>
            <p:cNvSpPr/>
            <p:nvPr/>
          </p:nvSpPr>
          <p:spPr>
            <a:xfrm>
              <a:off x="5107675" y="4356053"/>
              <a:ext cx="911074" cy="54612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>
                    <a:solidFill>
                      <a:schemeClr val="bg1">
                        <a:lumMod val="85000"/>
                      </a:schemeClr>
                    </a:solidFill>
                  </a:ln>
                </a:rPr>
                <a:t>l  a  j</a:t>
              </a:r>
            </a:p>
            <a:p>
              <a:pPr algn="ctr"/>
              <a:r>
                <a:rPr lang="fr-FR" dirty="0"/>
                <a:t>1 0 0</a:t>
              </a: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DB4628B-6A7C-41C3-8A78-4DFAEBFE9490}"/>
                </a:ext>
              </a:extLst>
            </p:cNvPr>
            <p:cNvSpPr/>
            <p:nvPr/>
          </p:nvSpPr>
          <p:spPr>
            <a:xfrm>
              <a:off x="2987036" y="4335013"/>
              <a:ext cx="911074" cy="54612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>
                    <a:solidFill>
                      <a:schemeClr val="bg1">
                        <a:lumMod val="85000"/>
                      </a:schemeClr>
                    </a:solidFill>
                  </a:ln>
                </a:rPr>
                <a:t>l  a  j</a:t>
              </a:r>
            </a:p>
            <a:p>
              <a:pPr algn="ctr"/>
              <a:r>
                <a:rPr lang="fr-FR" dirty="0"/>
                <a:t>2 2 2</a:t>
              </a: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B286261F-485A-4F38-9EE7-E1A90CB2CDA8}"/>
                </a:ext>
              </a:extLst>
            </p:cNvPr>
            <p:cNvSpPr/>
            <p:nvPr/>
          </p:nvSpPr>
          <p:spPr>
            <a:xfrm>
              <a:off x="6171359" y="4357876"/>
              <a:ext cx="911074" cy="54612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>
                    <a:solidFill>
                      <a:schemeClr val="bg1">
                        <a:lumMod val="85000"/>
                      </a:schemeClr>
                    </a:solidFill>
                  </a:ln>
                </a:rPr>
                <a:t>l  a  j</a:t>
              </a:r>
            </a:p>
            <a:p>
              <a:pPr algn="ctr"/>
              <a:r>
                <a:rPr lang="fr-FR" dirty="0"/>
                <a:t>2 0 0</a:t>
              </a: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FF9552D-8B6B-4B89-A9FA-AC47FDD69773}"/>
                </a:ext>
              </a:extLst>
            </p:cNvPr>
            <p:cNvSpPr/>
            <p:nvPr/>
          </p:nvSpPr>
          <p:spPr>
            <a:xfrm>
              <a:off x="8301948" y="4341909"/>
              <a:ext cx="911074" cy="54612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>
                    <a:solidFill>
                      <a:schemeClr val="bg1">
                        <a:lumMod val="85000"/>
                      </a:schemeClr>
                    </a:solidFill>
                  </a:ln>
                </a:rPr>
                <a:t>l  a  j</a:t>
              </a:r>
            </a:p>
            <a:p>
              <a:pPr algn="ctr"/>
              <a:r>
                <a:rPr lang="fr-FR" dirty="0"/>
                <a:t>1 2 2</a:t>
              </a: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C752E289-21A3-406D-A3AC-427FEAEC7C6E}"/>
                </a:ext>
              </a:extLst>
            </p:cNvPr>
            <p:cNvSpPr/>
            <p:nvPr/>
          </p:nvSpPr>
          <p:spPr>
            <a:xfrm>
              <a:off x="7236936" y="4350559"/>
              <a:ext cx="911074" cy="54612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>
                    <a:solidFill>
                      <a:schemeClr val="bg1">
                        <a:lumMod val="85000"/>
                      </a:schemeClr>
                    </a:solidFill>
                  </a:ln>
                </a:rPr>
                <a:t>l  a  j</a:t>
              </a:r>
            </a:p>
            <a:p>
              <a:pPr algn="ctr"/>
              <a:r>
                <a:rPr lang="fr-FR" dirty="0"/>
                <a:t>1 1 2</a:t>
              </a: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3040FA53-23F1-4490-8652-04C99CAA6EAA}"/>
                </a:ext>
              </a:extLst>
            </p:cNvPr>
            <p:cNvSpPr/>
            <p:nvPr/>
          </p:nvSpPr>
          <p:spPr>
            <a:xfrm>
              <a:off x="4049126" y="4335924"/>
              <a:ext cx="911074" cy="54612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>
                    <a:solidFill>
                      <a:schemeClr val="bg1">
                        <a:lumMod val="85000"/>
                      </a:schemeClr>
                    </a:solidFill>
                  </a:ln>
                </a:rPr>
                <a:t>l  a  j</a:t>
              </a:r>
            </a:p>
            <a:p>
              <a:pPr algn="ctr"/>
              <a:r>
                <a:rPr lang="fr-FR" dirty="0"/>
                <a:t>2 1 2</a:t>
              </a: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0FFF3017-6A6D-4ED2-9AF0-FFBBD30CD329}"/>
                </a:ext>
              </a:extLst>
            </p:cNvPr>
            <p:cNvSpPr/>
            <p:nvPr/>
          </p:nvSpPr>
          <p:spPr>
            <a:xfrm>
              <a:off x="6171927" y="5735362"/>
              <a:ext cx="911074" cy="54612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>
                    <a:solidFill>
                      <a:schemeClr val="bg1">
                        <a:lumMod val="85000"/>
                      </a:schemeClr>
                    </a:solidFill>
                  </a:ln>
                </a:rPr>
                <a:t>l  a  j</a:t>
              </a:r>
            </a:p>
            <a:p>
              <a:pPr algn="ctr"/>
              <a:r>
                <a:rPr lang="fr-FR" dirty="0"/>
                <a:t>1 0 0</a:t>
              </a: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EACACC41-6165-4388-A325-B08F592EA5DB}"/>
                </a:ext>
              </a:extLst>
            </p:cNvPr>
            <p:cNvSpPr/>
            <p:nvPr/>
          </p:nvSpPr>
          <p:spPr>
            <a:xfrm>
              <a:off x="5072612" y="5744012"/>
              <a:ext cx="911074" cy="54612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>
                    <a:solidFill>
                      <a:schemeClr val="bg1">
                        <a:lumMod val="85000"/>
                      </a:schemeClr>
                    </a:solidFill>
                  </a:ln>
                </a:rPr>
                <a:t>l  a  j</a:t>
              </a:r>
            </a:p>
            <a:p>
              <a:pPr algn="ctr"/>
              <a:r>
                <a:rPr lang="fr-FR" dirty="0"/>
                <a:t>2 0 0</a:t>
              </a: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ADC624B-AA40-460B-8BDD-8B2BBE1E7B6B}"/>
                </a:ext>
              </a:extLst>
            </p:cNvPr>
            <p:cNvSpPr/>
            <p:nvPr/>
          </p:nvSpPr>
          <p:spPr>
            <a:xfrm>
              <a:off x="4041778" y="5735361"/>
              <a:ext cx="911074" cy="54612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>
                    <a:solidFill>
                      <a:schemeClr val="bg1">
                        <a:lumMod val="85000"/>
                      </a:schemeClr>
                    </a:solidFill>
                  </a:ln>
                </a:rPr>
                <a:t>l  a  j</a:t>
              </a:r>
            </a:p>
            <a:p>
              <a:pPr algn="ctr"/>
              <a:r>
                <a:rPr lang="fr-FR" dirty="0"/>
                <a:t>1 1 1</a:t>
              </a: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2FFAB4B-0F3C-4926-A8A0-A2718B4C4659}"/>
                </a:ext>
              </a:extLst>
            </p:cNvPr>
            <p:cNvSpPr/>
            <p:nvPr/>
          </p:nvSpPr>
          <p:spPr>
            <a:xfrm>
              <a:off x="8269981" y="5735363"/>
              <a:ext cx="911074" cy="54612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>
                    <a:solidFill>
                      <a:schemeClr val="bg1">
                        <a:lumMod val="85000"/>
                      </a:schemeClr>
                    </a:solidFill>
                  </a:ln>
                </a:rPr>
                <a:t>l  a  j</a:t>
              </a:r>
            </a:p>
            <a:p>
              <a:pPr algn="ctr"/>
              <a:r>
                <a:rPr lang="fr-FR" dirty="0"/>
                <a:t>1 2 1</a:t>
              </a: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E94D698D-6D23-4FD9-A893-B0A127B9D021}"/>
                </a:ext>
              </a:extLst>
            </p:cNvPr>
            <p:cNvSpPr/>
            <p:nvPr/>
          </p:nvSpPr>
          <p:spPr>
            <a:xfrm>
              <a:off x="7253177" y="5744013"/>
              <a:ext cx="911074" cy="54612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>
                    <a:solidFill>
                      <a:schemeClr val="bg1">
                        <a:lumMod val="85000"/>
                      </a:schemeClr>
                    </a:solidFill>
                  </a:ln>
                </a:rPr>
                <a:t>l  a  j</a:t>
              </a:r>
            </a:p>
            <a:p>
              <a:pPr algn="ctr"/>
              <a:r>
                <a:rPr lang="fr-FR" dirty="0"/>
                <a:t>2 1 1</a:t>
              </a: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D6DF1B5E-D0CB-43B8-AAFB-5148D538F203}"/>
                </a:ext>
              </a:extLst>
            </p:cNvPr>
            <p:cNvSpPr/>
            <p:nvPr/>
          </p:nvSpPr>
          <p:spPr>
            <a:xfrm>
              <a:off x="3010945" y="5744013"/>
              <a:ext cx="911074" cy="54612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>
                    <a:solidFill>
                      <a:schemeClr val="bg1">
                        <a:lumMod val="85000"/>
                      </a:schemeClr>
                    </a:solidFill>
                  </a:ln>
                </a:rPr>
                <a:t>l  a  j</a:t>
              </a:r>
            </a:p>
            <a:p>
              <a:pPr algn="ctr"/>
              <a:r>
                <a:rPr lang="fr-FR" dirty="0"/>
                <a:t>2 2 1</a:t>
              </a:r>
            </a:p>
          </p:txBody>
        </p:sp>
        <p:cxnSp>
          <p:nvCxnSpPr>
            <p:cNvPr id="139" name="Connecteur droit avec flèche 138">
              <a:extLst>
                <a:ext uri="{FF2B5EF4-FFF2-40B4-BE49-F238E27FC236}">
                  <a16:creationId xmlns:a16="http://schemas.microsoft.com/office/drawing/2014/main" id="{339C14F3-D1B3-4A30-920B-C0473E3886D6}"/>
                </a:ext>
              </a:extLst>
            </p:cNvPr>
            <p:cNvCxnSpPr>
              <a:cxnSpLocks/>
              <a:stCxn id="16" idx="4"/>
              <a:endCxn id="29" idx="0"/>
            </p:cNvCxnSpPr>
            <p:nvPr/>
          </p:nvCxnSpPr>
          <p:spPr>
            <a:xfrm>
              <a:off x="4757476" y="3430500"/>
              <a:ext cx="805736" cy="925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avec flèche 140">
              <a:extLst>
                <a:ext uri="{FF2B5EF4-FFF2-40B4-BE49-F238E27FC236}">
                  <a16:creationId xmlns:a16="http://schemas.microsoft.com/office/drawing/2014/main" id="{92568073-361F-4E69-B6BC-77C17CC9F201}"/>
                </a:ext>
              </a:extLst>
            </p:cNvPr>
            <p:cNvCxnSpPr>
              <a:cxnSpLocks/>
              <a:stCxn id="4" idx="4"/>
              <a:endCxn id="5" idx="7"/>
            </p:cNvCxnSpPr>
            <p:nvPr/>
          </p:nvCxnSpPr>
          <p:spPr>
            <a:xfrm flipH="1">
              <a:off x="5072318" y="546123"/>
              <a:ext cx="1024227" cy="2004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avec flèche 142">
              <a:extLst>
                <a:ext uri="{FF2B5EF4-FFF2-40B4-BE49-F238E27FC236}">
                  <a16:creationId xmlns:a16="http://schemas.microsoft.com/office/drawing/2014/main" id="{147BD411-9C43-4F70-96CD-06BEB06D7D25}"/>
                </a:ext>
              </a:extLst>
            </p:cNvPr>
            <p:cNvCxnSpPr>
              <a:cxnSpLocks/>
              <a:stCxn id="4" idx="4"/>
              <a:endCxn id="6" idx="1"/>
            </p:cNvCxnSpPr>
            <p:nvPr/>
          </p:nvCxnSpPr>
          <p:spPr>
            <a:xfrm>
              <a:off x="6096545" y="546123"/>
              <a:ext cx="1023139" cy="191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avec flèche 144">
              <a:extLst>
                <a:ext uri="{FF2B5EF4-FFF2-40B4-BE49-F238E27FC236}">
                  <a16:creationId xmlns:a16="http://schemas.microsoft.com/office/drawing/2014/main" id="{501CA6A8-FA26-4EEF-B5F0-8FD09F09AB14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 flipH="1">
              <a:off x="4151351" y="1212766"/>
              <a:ext cx="598854" cy="3279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>
              <a:extLst>
                <a:ext uri="{FF2B5EF4-FFF2-40B4-BE49-F238E27FC236}">
                  <a16:creationId xmlns:a16="http://schemas.microsoft.com/office/drawing/2014/main" id="{EF215560-E4AF-4AC0-9357-88F10F9C6F4A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4750205" y="1212766"/>
              <a:ext cx="675883" cy="327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avec flèche 153">
              <a:extLst>
                <a:ext uri="{FF2B5EF4-FFF2-40B4-BE49-F238E27FC236}">
                  <a16:creationId xmlns:a16="http://schemas.microsoft.com/office/drawing/2014/main" id="{8DEAE775-669D-460B-BEF5-E18AFA35FD5D}"/>
                </a:ext>
              </a:extLst>
            </p:cNvPr>
            <p:cNvCxnSpPr>
              <a:stCxn id="6" idx="4"/>
              <a:endCxn id="9" idx="0"/>
            </p:cNvCxnSpPr>
            <p:nvPr/>
          </p:nvCxnSpPr>
          <p:spPr>
            <a:xfrm flipH="1">
              <a:off x="6797640" y="1204030"/>
              <a:ext cx="644157" cy="378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avec flèche 155">
              <a:extLst>
                <a:ext uri="{FF2B5EF4-FFF2-40B4-BE49-F238E27FC236}">
                  <a16:creationId xmlns:a16="http://schemas.microsoft.com/office/drawing/2014/main" id="{5E671242-98B1-44CC-8804-9DDB113452D3}"/>
                </a:ext>
              </a:extLst>
            </p:cNvPr>
            <p:cNvCxnSpPr>
              <a:cxnSpLocks/>
              <a:stCxn id="6" idx="4"/>
              <a:endCxn id="10" idx="0"/>
            </p:cNvCxnSpPr>
            <p:nvPr/>
          </p:nvCxnSpPr>
          <p:spPr>
            <a:xfrm>
              <a:off x="7441797" y="1204030"/>
              <a:ext cx="626217" cy="3855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avec flèche 158">
              <a:extLst>
                <a:ext uri="{FF2B5EF4-FFF2-40B4-BE49-F238E27FC236}">
                  <a16:creationId xmlns:a16="http://schemas.microsoft.com/office/drawing/2014/main" id="{C3D36B61-5BA1-4F2A-A151-785291DA4EE7}"/>
                </a:ext>
              </a:extLst>
            </p:cNvPr>
            <p:cNvCxnSpPr>
              <a:stCxn id="7" idx="4"/>
              <a:endCxn id="12" idx="0"/>
            </p:cNvCxnSpPr>
            <p:nvPr/>
          </p:nvCxnSpPr>
          <p:spPr>
            <a:xfrm flipH="1">
              <a:off x="3442573" y="2086873"/>
              <a:ext cx="708778" cy="796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avec flèche 160">
              <a:extLst>
                <a:ext uri="{FF2B5EF4-FFF2-40B4-BE49-F238E27FC236}">
                  <a16:creationId xmlns:a16="http://schemas.microsoft.com/office/drawing/2014/main" id="{34CBDE2D-0ECA-48D0-96F1-A48F3F3E44CB}"/>
                </a:ext>
              </a:extLst>
            </p:cNvPr>
            <p:cNvCxnSpPr>
              <a:stCxn id="8" idx="4"/>
              <a:endCxn id="16" idx="0"/>
            </p:cNvCxnSpPr>
            <p:nvPr/>
          </p:nvCxnSpPr>
          <p:spPr>
            <a:xfrm flipH="1">
              <a:off x="4757476" y="2086874"/>
              <a:ext cx="668612" cy="797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avec flèche 162">
              <a:extLst>
                <a:ext uri="{FF2B5EF4-FFF2-40B4-BE49-F238E27FC236}">
                  <a16:creationId xmlns:a16="http://schemas.microsoft.com/office/drawing/2014/main" id="{21C7FA57-51F1-430A-A928-808D6BC86503}"/>
                </a:ext>
              </a:extLst>
            </p:cNvPr>
            <p:cNvCxnSpPr>
              <a:cxnSpLocks/>
              <a:stCxn id="9" idx="4"/>
              <a:endCxn id="15" idx="1"/>
            </p:cNvCxnSpPr>
            <p:nvPr/>
          </p:nvCxnSpPr>
          <p:spPr>
            <a:xfrm>
              <a:off x="6797640" y="2128423"/>
              <a:ext cx="1629674" cy="844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avec flèche 164">
              <a:extLst>
                <a:ext uri="{FF2B5EF4-FFF2-40B4-BE49-F238E27FC236}">
                  <a16:creationId xmlns:a16="http://schemas.microsoft.com/office/drawing/2014/main" id="{A1188FED-E947-46F5-A95C-43A75A0A1395}"/>
                </a:ext>
              </a:extLst>
            </p:cNvPr>
            <p:cNvCxnSpPr>
              <a:cxnSpLocks/>
              <a:stCxn id="10" idx="4"/>
              <a:endCxn id="13" idx="7"/>
            </p:cNvCxnSpPr>
            <p:nvPr/>
          </p:nvCxnSpPr>
          <p:spPr>
            <a:xfrm flipH="1">
              <a:off x="7782506" y="2135740"/>
              <a:ext cx="285508" cy="836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avec flèche 166">
              <a:extLst>
                <a:ext uri="{FF2B5EF4-FFF2-40B4-BE49-F238E27FC236}">
                  <a16:creationId xmlns:a16="http://schemas.microsoft.com/office/drawing/2014/main" id="{AC2FAB16-479D-4824-A48C-3E99CF9255C8}"/>
                </a:ext>
              </a:extLst>
            </p:cNvPr>
            <p:cNvCxnSpPr>
              <a:cxnSpLocks/>
              <a:stCxn id="9" idx="4"/>
              <a:endCxn id="11" idx="7"/>
            </p:cNvCxnSpPr>
            <p:nvPr/>
          </p:nvCxnSpPr>
          <p:spPr>
            <a:xfrm flipH="1">
              <a:off x="6418113" y="2128423"/>
              <a:ext cx="379527" cy="832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avec flèche 168">
              <a:extLst>
                <a:ext uri="{FF2B5EF4-FFF2-40B4-BE49-F238E27FC236}">
                  <a16:creationId xmlns:a16="http://schemas.microsoft.com/office/drawing/2014/main" id="{BF855CDE-8F40-4742-BD94-0E9DCF613464}"/>
                </a:ext>
              </a:extLst>
            </p:cNvPr>
            <p:cNvCxnSpPr>
              <a:cxnSpLocks/>
              <a:stCxn id="8" idx="5"/>
              <a:endCxn id="13" idx="1"/>
            </p:cNvCxnSpPr>
            <p:nvPr/>
          </p:nvCxnSpPr>
          <p:spPr>
            <a:xfrm>
              <a:off x="5748201" y="2006896"/>
              <a:ext cx="1390079" cy="965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E6896E18-E4EE-4C84-A8C4-A8769D871CE2}"/>
                </a:ext>
              </a:extLst>
            </p:cNvPr>
            <p:cNvCxnSpPr>
              <a:cxnSpLocks/>
              <a:stCxn id="7" idx="5"/>
              <a:endCxn id="11" idx="1"/>
            </p:cNvCxnSpPr>
            <p:nvPr/>
          </p:nvCxnSpPr>
          <p:spPr>
            <a:xfrm>
              <a:off x="4473464" y="2006895"/>
              <a:ext cx="1300423" cy="954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avec flèche 177">
              <a:extLst>
                <a:ext uri="{FF2B5EF4-FFF2-40B4-BE49-F238E27FC236}">
                  <a16:creationId xmlns:a16="http://schemas.microsoft.com/office/drawing/2014/main" id="{644F402B-7162-43D5-96D4-AF0804BDDE66}"/>
                </a:ext>
              </a:extLst>
            </p:cNvPr>
            <p:cNvCxnSpPr>
              <a:cxnSpLocks/>
              <a:stCxn id="12" idx="5"/>
              <a:endCxn id="29" idx="1"/>
            </p:cNvCxnSpPr>
            <p:nvPr/>
          </p:nvCxnSpPr>
          <p:spPr>
            <a:xfrm>
              <a:off x="3764686" y="3349022"/>
              <a:ext cx="1476413" cy="1087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avec flèche 179">
              <a:extLst>
                <a:ext uri="{FF2B5EF4-FFF2-40B4-BE49-F238E27FC236}">
                  <a16:creationId xmlns:a16="http://schemas.microsoft.com/office/drawing/2014/main" id="{EB8879B4-FBFC-4E3B-B21A-9E034E7FD8A7}"/>
                </a:ext>
              </a:extLst>
            </p:cNvPr>
            <p:cNvCxnSpPr>
              <a:stCxn id="12" idx="4"/>
              <a:endCxn id="30" idx="0"/>
            </p:cNvCxnSpPr>
            <p:nvPr/>
          </p:nvCxnSpPr>
          <p:spPr>
            <a:xfrm>
              <a:off x="3442573" y="3429000"/>
              <a:ext cx="0" cy="9060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avec flèche 185">
              <a:extLst>
                <a:ext uri="{FF2B5EF4-FFF2-40B4-BE49-F238E27FC236}">
                  <a16:creationId xmlns:a16="http://schemas.microsoft.com/office/drawing/2014/main" id="{489775A5-0ADA-4C06-ABDA-B616CEBD1B4E}"/>
                </a:ext>
              </a:extLst>
            </p:cNvPr>
            <p:cNvCxnSpPr>
              <a:stCxn id="11" idx="4"/>
              <a:endCxn id="31" idx="0"/>
            </p:cNvCxnSpPr>
            <p:nvPr/>
          </p:nvCxnSpPr>
          <p:spPr>
            <a:xfrm>
              <a:off x="6096000" y="3427126"/>
              <a:ext cx="530896" cy="930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eur droit avec flèche 187">
              <a:extLst>
                <a:ext uri="{FF2B5EF4-FFF2-40B4-BE49-F238E27FC236}">
                  <a16:creationId xmlns:a16="http://schemas.microsoft.com/office/drawing/2014/main" id="{73F3196C-4616-483A-A49B-052550E27360}"/>
                </a:ext>
              </a:extLst>
            </p:cNvPr>
            <p:cNvCxnSpPr>
              <a:cxnSpLocks/>
              <a:stCxn id="11" idx="4"/>
              <a:endCxn id="34" idx="0"/>
            </p:cNvCxnSpPr>
            <p:nvPr/>
          </p:nvCxnSpPr>
          <p:spPr>
            <a:xfrm flipH="1">
              <a:off x="4504663" y="3427126"/>
              <a:ext cx="1591337" cy="9087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eur droit avec flèche 190">
              <a:extLst>
                <a:ext uri="{FF2B5EF4-FFF2-40B4-BE49-F238E27FC236}">
                  <a16:creationId xmlns:a16="http://schemas.microsoft.com/office/drawing/2014/main" id="{3D854F34-F9A4-465D-8B6D-5BFC55080BBE}"/>
                </a:ext>
              </a:extLst>
            </p:cNvPr>
            <p:cNvCxnSpPr>
              <a:cxnSpLocks/>
              <a:stCxn id="13" idx="4"/>
              <a:endCxn id="31" idx="0"/>
            </p:cNvCxnSpPr>
            <p:nvPr/>
          </p:nvCxnSpPr>
          <p:spPr>
            <a:xfrm flipH="1">
              <a:off x="6626896" y="3438875"/>
              <a:ext cx="833497" cy="919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eur droit avec flèche 193">
              <a:extLst>
                <a:ext uri="{FF2B5EF4-FFF2-40B4-BE49-F238E27FC236}">
                  <a16:creationId xmlns:a16="http://schemas.microsoft.com/office/drawing/2014/main" id="{E4864767-4AD8-4EDB-A19E-701A3911A948}"/>
                </a:ext>
              </a:extLst>
            </p:cNvPr>
            <p:cNvCxnSpPr>
              <a:cxnSpLocks/>
              <a:stCxn id="13" idx="4"/>
              <a:endCxn id="33" idx="0"/>
            </p:cNvCxnSpPr>
            <p:nvPr/>
          </p:nvCxnSpPr>
          <p:spPr>
            <a:xfrm>
              <a:off x="7460393" y="3438875"/>
              <a:ext cx="232080" cy="9116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avec flèche 200">
              <a:extLst>
                <a:ext uri="{FF2B5EF4-FFF2-40B4-BE49-F238E27FC236}">
                  <a16:creationId xmlns:a16="http://schemas.microsoft.com/office/drawing/2014/main" id="{7111CC0B-84F4-45FA-B34C-FF75774E5700}"/>
                </a:ext>
              </a:extLst>
            </p:cNvPr>
            <p:cNvCxnSpPr>
              <a:stCxn id="15" idx="3"/>
              <a:endCxn id="29" idx="7"/>
            </p:cNvCxnSpPr>
            <p:nvPr/>
          </p:nvCxnSpPr>
          <p:spPr>
            <a:xfrm flipH="1">
              <a:off x="5885325" y="3358897"/>
              <a:ext cx="2541989" cy="107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eur droit avec flèche 202">
              <a:extLst>
                <a:ext uri="{FF2B5EF4-FFF2-40B4-BE49-F238E27FC236}">
                  <a16:creationId xmlns:a16="http://schemas.microsoft.com/office/drawing/2014/main" id="{BCE2EA9E-51E3-4D7D-8613-CCE24DF1FED3}"/>
                </a:ext>
              </a:extLst>
            </p:cNvPr>
            <p:cNvCxnSpPr>
              <a:stCxn id="15" idx="4"/>
              <a:endCxn id="32" idx="0"/>
            </p:cNvCxnSpPr>
            <p:nvPr/>
          </p:nvCxnSpPr>
          <p:spPr>
            <a:xfrm>
              <a:off x="8749427" y="3438875"/>
              <a:ext cx="8058" cy="903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cteur droit avec flèche 229">
              <a:extLst>
                <a:ext uri="{FF2B5EF4-FFF2-40B4-BE49-F238E27FC236}">
                  <a16:creationId xmlns:a16="http://schemas.microsoft.com/office/drawing/2014/main" id="{608E98B4-C156-4E46-B98D-9269C237181F}"/>
                </a:ext>
              </a:extLst>
            </p:cNvPr>
            <p:cNvCxnSpPr>
              <a:cxnSpLocks/>
              <a:stCxn id="30" idx="5"/>
              <a:endCxn id="35" idx="1"/>
            </p:cNvCxnSpPr>
            <p:nvPr/>
          </p:nvCxnSpPr>
          <p:spPr>
            <a:xfrm>
              <a:off x="3764686" y="4801158"/>
              <a:ext cx="2540665" cy="1014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cteur droit avec flèche 231">
              <a:extLst>
                <a:ext uri="{FF2B5EF4-FFF2-40B4-BE49-F238E27FC236}">
                  <a16:creationId xmlns:a16="http://schemas.microsoft.com/office/drawing/2014/main" id="{CD71429A-F18D-4761-AFD6-AE3C8F83FFE1}"/>
                </a:ext>
              </a:extLst>
            </p:cNvPr>
            <p:cNvCxnSpPr>
              <a:cxnSpLocks/>
              <a:stCxn id="29" idx="4"/>
              <a:endCxn id="36" idx="0"/>
            </p:cNvCxnSpPr>
            <p:nvPr/>
          </p:nvCxnSpPr>
          <p:spPr>
            <a:xfrm flipH="1">
              <a:off x="5528149" y="4902176"/>
              <a:ext cx="35063" cy="841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cteur droit avec flèche 233">
              <a:extLst>
                <a:ext uri="{FF2B5EF4-FFF2-40B4-BE49-F238E27FC236}">
                  <a16:creationId xmlns:a16="http://schemas.microsoft.com/office/drawing/2014/main" id="{713731DE-F4E1-488A-9A7B-16278E20D5E7}"/>
                </a:ext>
              </a:extLst>
            </p:cNvPr>
            <p:cNvCxnSpPr>
              <a:cxnSpLocks/>
              <a:stCxn id="29" idx="4"/>
              <a:endCxn id="37" idx="0"/>
            </p:cNvCxnSpPr>
            <p:nvPr/>
          </p:nvCxnSpPr>
          <p:spPr>
            <a:xfrm flipH="1">
              <a:off x="4497315" y="4902176"/>
              <a:ext cx="1065897" cy="8331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eur droit avec flèche 235">
              <a:extLst>
                <a:ext uri="{FF2B5EF4-FFF2-40B4-BE49-F238E27FC236}">
                  <a16:creationId xmlns:a16="http://schemas.microsoft.com/office/drawing/2014/main" id="{11D4BFCF-C66A-4415-ABA2-567FDDC77278}"/>
                </a:ext>
              </a:extLst>
            </p:cNvPr>
            <p:cNvCxnSpPr>
              <a:cxnSpLocks/>
              <a:stCxn id="34" idx="5"/>
              <a:endCxn id="35" idx="1"/>
            </p:cNvCxnSpPr>
            <p:nvPr/>
          </p:nvCxnSpPr>
          <p:spPr>
            <a:xfrm>
              <a:off x="4826776" y="4802069"/>
              <a:ext cx="1478575" cy="10132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avec flèche 237">
              <a:extLst>
                <a:ext uri="{FF2B5EF4-FFF2-40B4-BE49-F238E27FC236}">
                  <a16:creationId xmlns:a16="http://schemas.microsoft.com/office/drawing/2014/main" id="{5A1C6D8F-0790-43DF-A5D7-1DCA0A9CE8AF}"/>
                </a:ext>
              </a:extLst>
            </p:cNvPr>
            <p:cNvCxnSpPr>
              <a:cxnSpLocks/>
              <a:stCxn id="34" idx="4"/>
              <a:endCxn id="40" idx="0"/>
            </p:cNvCxnSpPr>
            <p:nvPr/>
          </p:nvCxnSpPr>
          <p:spPr>
            <a:xfrm flipH="1">
              <a:off x="3466482" y="4882047"/>
              <a:ext cx="1038181" cy="861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cteur droit avec flèche 240">
              <a:extLst>
                <a:ext uri="{FF2B5EF4-FFF2-40B4-BE49-F238E27FC236}">
                  <a16:creationId xmlns:a16="http://schemas.microsoft.com/office/drawing/2014/main" id="{EC3FEF94-9C82-488D-A93A-9D928F0A1650}"/>
                </a:ext>
              </a:extLst>
            </p:cNvPr>
            <p:cNvCxnSpPr>
              <a:cxnSpLocks/>
              <a:stCxn id="31" idx="4"/>
              <a:endCxn id="36" idx="0"/>
            </p:cNvCxnSpPr>
            <p:nvPr/>
          </p:nvCxnSpPr>
          <p:spPr>
            <a:xfrm flipH="1">
              <a:off x="5528149" y="4903999"/>
              <a:ext cx="1098747" cy="8400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cteur droit avec flèche 242">
              <a:extLst>
                <a:ext uri="{FF2B5EF4-FFF2-40B4-BE49-F238E27FC236}">
                  <a16:creationId xmlns:a16="http://schemas.microsoft.com/office/drawing/2014/main" id="{59B19710-28C4-41C5-987C-5A18A0F6E160}"/>
                </a:ext>
              </a:extLst>
            </p:cNvPr>
            <p:cNvCxnSpPr>
              <a:cxnSpLocks/>
              <a:stCxn id="31" idx="4"/>
              <a:endCxn id="39" idx="0"/>
            </p:cNvCxnSpPr>
            <p:nvPr/>
          </p:nvCxnSpPr>
          <p:spPr>
            <a:xfrm>
              <a:off x="6626896" y="4903999"/>
              <a:ext cx="1081818" cy="840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cteur droit avec flèche 244">
              <a:extLst>
                <a:ext uri="{FF2B5EF4-FFF2-40B4-BE49-F238E27FC236}">
                  <a16:creationId xmlns:a16="http://schemas.microsoft.com/office/drawing/2014/main" id="{604944B8-DF21-414B-B2FA-09EDD3638D00}"/>
                </a:ext>
              </a:extLst>
            </p:cNvPr>
            <p:cNvCxnSpPr>
              <a:cxnSpLocks/>
              <a:stCxn id="33" idx="4"/>
              <a:endCxn id="35" idx="0"/>
            </p:cNvCxnSpPr>
            <p:nvPr/>
          </p:nvCxnSpPr>
          <p:spPr>
            <a:xfrm flipH="1">
              <a:off x="6627464" y="4896682"/>
              <a:ext cx="1065009" cy="838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cteur droit avec flèche 246">
              <a:extLst>
                <a:ext uri="{FF2B5EF4-FFF2-40B4-BE49-F238E27FC236}">
                  <a16:creationId xmlns:a16="http://schemas.microsoft.com/office/drawing/2014/main" id="{A296C2D5-DBFE-4FCE-B47E-1DE7CE2A07D6}"/>
                </a:ext>
              </a:extLst>
            </p:cNvPr>
            <p:cNvCxnSpPr>
              <a:cxnSpLocks/>
              <a:stCxn id="33" idx="4"/>
              <a:endCxn id="38" idx="0"/>
            </p:cNvCxnSpPr>
            <p:nvPr/>
          </p:nvCxnSpPr>
          <p:spPr>
            <a:xfrm>
              <a:off x="7692473" y="4896682"/>
              <a:ext cx="1033045" cy="838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cteur droit avec flèche 251">
              <a:extLst>
                <a:ext uri="{FF2B5EF4-FFF2-40B4-BE49-F238E27FC236}">
                  <a16:creationId xmlns:a16="http://schemas.microsoft.com/office/drawing/2014/main" id="{D2C68BAD-BAE6-40CB-848D-32A59B2273BB}"/>
                </a:ext>
              </a:extLst>
            </p:cNvPr>
            <p:cNvCxnSpPr>
              <a:cxnSpLocks/>
              <a:stCxn id="32" idx="3"/>
              <a:endCxn id="36" idx="7"/>
            </p:cNvCxnSpPr>
            <p:nvPr/>
          </p:nvCxnSpPr>
          <p:spPr>
            <a:xfrm flipH="1">
              <a:off x="5850262" y="4808054"/>
              <a:ext cx="2585110" cy="1015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2A1360B9-9DE4-4F67-9861-63822866421E}"/>
                </a:ext>
              </a:extLst>
            </p:cNvPr>
            <p:cNvSpPr/>
            <p:nvPr/>
          </p:nvSpPr>
          <p:spPr>
            <a:xfrm>
              <a:off x="2153994" y="174571"/>
              <a:ext cx="704192" cy="3715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t = 0</a:t>
              </a:r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4E326772-6536-4E9F-9B0F-464CE4D76598}"/>
                </a:ext>
              </a:extLst>
            </p:cNvPr>
            <p:cNvSpPr/>
            <p:nvPr/>
          </p:nvSpPr>
          <p:spPr>
            <a:xfrm>
              <a:off x="2153994" y="832478"/>
              <a:ext cx="704192" cy="3715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t = 1</a:t>
              </a:r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9B4C3016-967A-4AA7-A83A-5FF56F5DEF3E}"/>
                </a:ext>
              </a:extLst>
            </p:cNvPr>
            <p:cNvSpPr/>
            <p:nvPr/>
          </p:nvSpPr>
          <p:spPr>
            <a:xfrm>
              <a:off x="2153994" y="1715321"/>
              <a:ext cx="704192" cy="3715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t = 2</a:t>
              </a:r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223F318D-61A4-488C-B6F2-FE8AA6AA328B}"/>
                </a:ext>
              </a:extLst>
            </p:cNvPr>
            <p:cNvSpPr/>
            <p:nvPr/>
          </p:nvSpPr>
          <p:spPr>
            <a:xfrm>
              <a:off x="2153994" y="3067323"/>
              <a:ext cx="704192" cy="3715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t = 3</a:t>
              </a:r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9332AD97-2AF7-44D0-88B1-1437CD6B92E0}"/>
                </a:ext>
              </a:extLst>
            </p:cNvPr>
            <p:cNvSpPr/>
            <p:nvPr/>
          </p:nvSpPr>
          <p:spPr>
            <a:xfrm>
              <a:off x="2153994" y="4517605"/>
              <a:ext cx="704192" cy="3715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t = 4</a:t>
              </a:r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33D7BC5E-4C8D-4135-A133-59CC0116AF37}"/>
                </a:ext>
              </a:extLst>
            </p:cNvPr>
            <p:cNvSpPr/>
            <p:nvPr/>
          </p:nvSpPr>
          <p:spPr>
            <a:xfrm>
              <a:off x="2156908" y="5930794"/>
              <a:ext cx="704192" cy="3715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t =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5849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162</Words>
  <Application>Microsoft Office PowerPoint</Application>
  <PresentationFormat>Grand écran</PresentationFormat>
  <Paragraphs>54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Justine De Sousa</dc:creator>
  <cp:lastModifiedBy>Justine De Sousa</cp:lastModifiedBy>
  <cp:revision>5</cp:revision>
  <dcterms:created xsi:type="dcterms:W3CDTF">2022-03-24T09:49:24Z</dcterms:created>
  <dcterms:modified xsi:type="dcterms:W3CDTF">2022-03-24T19:58:40Z</dcterms:modified>
</cp:coreProperties>
</file>