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312" r:id="rId51"/>
    <p:sldId id="31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JDBC Essentials" id="{DE78906B-B06C-4DAA-B051-EABEEC1ED43E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Statements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Advanced Concepts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vdar Mitkov" initials="CM" lastIdx="1" clrIdx="0">
    <p:extLst>
      <p:ext uri="{19B8F6BF-5375-455C-9EA6-DF929625EA0E}">
        <p15:presenceInfo xmlns:p15="http://schemas.microsoft.com/office/powerpoint/2012/main" userId="S::chavdar.mitkov@softuni.bg::94fb789c-14ce-453c-a3e5-658244118f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61" d="100"/>
          <a:sy n="161" d="100"/>
        </p:scale>
        <p:origin x="378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/>
              <a:t>tag</a:t>
            </a:r>
            <a:r>
              <a:rPr lang="bg-BG" sz="3000" dirty="0"/>
              <a:t>:</a:t>
            </a:r>
            <a:endParaRPr lang="en-US" sz="3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6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3985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    &lt;version&gt;5.4.30.Final&lt;/version&gt;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6000" y="59940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long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Student()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2" y="3313739"/>
            <a:ext cx="1112519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2" y="2799000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798" y="3093618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 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39690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 ,							 Student.class).list();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76000" y="3069000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</a:t>
            </a:r>
            <a:br>
              <a:rPr lang="en-US" sz="3600" dirty="0"/>
            </a:br>
            <a:r>
              <a:rPr lang="en-US" sz="3600" dirty="0"/>
              <a:t>  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(e.g.,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9557" y="1786548"/>
            <a:ext cx="958217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long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endParaRPr lang="en-US" sz="2400" noProof="1"/>
          </a:p>
          <a:p>
            <a:pPr lvl="1"/>
            <a:r>
              <a:rPr lang="en-US" sz="2400" noProof="1"/>
              <a:t>	</a:t>
            </a:r>
            <a:r>
              <a:rPr lang="en-US" sz="2400" noProof="1">
                <a:solidFill>
                  <a:schemeClr val="accent2"/>
                </a:solidFill>
              </a:rPr>
              <a:t>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31000" y="4616477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5908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	   &lt;dependency&gt;</a:t>
            </a:r>
          </a:p>
          <a:p>
            <a:pPr lvl="1"/>
            <a:r>
              <a:rPr lang="en-US" noProof="1"/>
              <a:t>            &lt;groupId&gt;javax.persistence&lt;/groupId&gt;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javax.persistence-api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&lt;version&gt;2.2&lt;/version&gt;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&lt;version&gt;5.4.30.Final&lt;/version&gt;</a:t>
            </a:r>
          </a:p>
          <a:p>
            <a:pPr lvl="1"/>
            <a:r>
              <a:rPr lang="en-US" noProof="1"/>
              <a:t>	  &lt;/dependency&gt;</a:t>
            </a:r>
          </a:p>
          <a:p>
            <a:pPr lvl="1"/>
            <a:r>
              <a:rPr lang="en-US" noProof="1"/>
              <a:t>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&lt;version&gt;8.0.25&lt;/version&gt;</a:t>
            </a:r>
          </a:p>
          <a:p>
            <a:pPr lvl="1"/>
            <a:r>
              <a:rPr lang="en-US" noProof="1"/>
              <a:t>	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8454" y="2723184"/>
            <a:ext cx="10655092" cy="3789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8454" y="2177668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F1385A-1697-49BC-A1BA-61385181C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454" y="1316756"/>
            <a:ext cx="10412546" cy="76224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/>
              <a:t>Create new </a:t>
            </a:r>
            <a:r>
              <a:rPr lang="en-US" dirty="0"/>
              <a:t>directory </a:t>
            </a:r>
            <a:r>
              <a:rPr lang="en-US" b="1" dirty="0">
                <a:solidFill>
                  <a:schemeClr val="bg1"/>
                </a:solidFill>
              </a:rPr>
              <a:t>META-INF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folder. After that place persistence.xml in 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7000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br>
              <a:rPr lang="en-US" sz="3000" dirty="0"/>
            </a:br>
            <a:r>
              <a:rPr lang="en-US" sz="3000" dirty="0"/>
              <a:t>stored 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4" y="5486401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panel: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4C9A-F1D0-4C80-8EDF-40B0F9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0" y="2079000"/>
            <a:ext cx="7770000" cy="42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odel(</a:t>
            </a:r>
            <a:r>
              <a:rPr lang="en-US" sz="3200" b="1" dirty="0">
                <a:solidFill>
                  <a:schemeClr val="bg1"/>
                </a:solidFill>
              </a:rPr>
              <a:t>POM</a:t>
            </a:r>
            <a:r>
              <a:rPr lang="en-US" sz="3200" dirty="0"/>
              <a:t>) is the fundamental unit of work in 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4140</TotalTime>
  <Words>1930</Words>
  <Application>Microsoft Office PowerPoint</Application>
  <PresentationFormat>Widescreen</PresentationFormat>
  <Paragraphs>570</Paragraphs>
  <Slides>51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</vt:lpstr>
      <vt:lpstr>Setup (2)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Nikola Iliev</cp:lastModifiedBy>
  <cp:revision>92</cp:revision>
  <dcterms:created xsi:type="dcterms:W3CDTF">2018-05-23T13:08:44Z</dcterms:created>
  <dcterms:modified xsi:type="dcterms:W3CDTF">2021-07-02T21:35:47Z</dcterms:modified>
  <cp:category>https://softuni.bg/trainings/1444/databases-advanced-hibernate-october-2016</cp:category>
</cp:coreProperties>
</file>