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6" r:id="rId4"/>
    <p:sldMasterId id="2147483657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4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381041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2" Type="http://schemas.openxmlformats.org/officeDocument/2006/relationships/image" Target="../media/image0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9454" y="76282"/>
            <a:ext cx="6987600" cy="59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75500" lIns="75500" rIns="75500" tIns="75500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/>
          <p:nvPr/>
        </p:nvSpPr>
        <p:spPr>
          <a:xfrm>
            <a:off x="0" y="777088"/>
            <a:ext cx="9144000" cy="1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7700" lIns="75400" rIns="75400" tIns="37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8121965" y="269229"/>
            <a:ext cx="414321" cy="209168"/>
          </a:xfrm>
          <a:prstGeom prst="flowChartInputOutput">
            <a:avLst/>
          </a:prstGeom>
          <a:solidFill>
            <a:srgbClr val="92CCDC"/>
          </a:solidFill>
          <a:ln>
            <a:noFill/>
          </a:ln>
        </p:spPr>
        <p:txBody>
          <a:bodyPr anchorCtr="0" anchor="ctr" bIns="37750" lIns="75500" rIns="75500" tIns="377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8494854" y="269229"/>
            <a:ext cx="414321" cy="209168"/>
          </a:xfrm>
          <a:prstGeom prst="flowChartInputOutput">
            <a:avLst/>
          </a:prstGeom>
          <a:solidFill>
            <a:srgbClr val="DAEEF3"/>
          </a:solidFill>
          <a:ln>
            <a:noFill/>
          </a:ln>
        </p:spPr>
        <p:txBody>
          <a:bodyPr anchorCtr="0" anchor="ctr" bIns="37750" lIns="75500" rIns="75500" tIns="377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7749076" y="269229"/>
            <a:ext cx="414321" cy="209168"/>
          </a:xfrm>
          <a:prstGeom prst="flowChartInputOutput">
            <a:avLst/>
          </a:prstGeom>
          <a:solidFill>
            <a:srgbClr val="205867"/>
          </a:solidFill>
          <a:ln>
            <a:noFill/>
          </a:ln>
        </p:spPr>
        <p:txBody>
          <a:bodyPr anchorCtr="0" anchor="ctr" bIns="37750" lIns="75500" rIns="75500" tIns="377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60000" t="0"/>
          <a:stretch/>
        </p:blipFill>
        <p:spPr>
          <a:xfrm>
            <a:off x="8639580" y="4776410"/>
            <a:ext cx="508499" cy="359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-19014" y="4725342"/>
            <a:ext cx="9087600" cy="0"/>
          </a:xfrm>
          <a:prstGeom prst="straightConnector1">
            <a:avLst/>
          </a:prstGeom>
          <a:noFill/>
          <a:ln cap="flat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idx="10" type="dt"/>
          </p:nvPr>
        </p:nvSpPr>
        <p:spPr>
          <a:xfrm>
            <a:off x="457199" y="4767273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500" lIns="75500" rIns="75500" tIns="75500"/>
          <a:lstStyle>
            <a:lvl1pPr indent="0" marL="0" marR="0" rtl="0" algn="l">
              <a:spcBef>
                <a:spcPts val="0"/>
              </a:spcBef>
              <a:defRPr/>
            </a:lvl1pPr>
            <a:lvl2pPr indent="-12700" marL="419100" marR="0" rtl="0" algn="l">
              <a:spcBef>
                <a:spcPts val="0"/>
              </a:spcBef>
              <a:defRPr/>
            </a:lvl2pPr>
            <a:lvl3pPr indent="0" marL="825500" marR="0" rtl="0" algn="l">
              <a:spcBef>
                <a:spcPts val="0"/>
              </a:spcBef>
              <a:defRPr/>
            </a:lvl3pPr>
            <a:lvl4pPr indent="-12700" marL="1244600" marR="0" rtl="0" algn="l">
              <a:spcBef>
                <a:spcPts val="0"/>
              </a:spcBef>
              <a:defRPr/>
            </a:lvl4pPr>
            <a:lvl5pPr indent="0" marL="1651000" marR="0" rtl="0" algn="l">
              <a:spcBef>
                <a:spcPts val="0"/>
              </a:spcBef>
              <a:defRPr/>
            </a:lvl5pPr>
            <a:lvl6pPr indent="0" marL="2070100" marR="0" rtl="0" algn="l">
              <a:spcBef>
                <a:spcPts val="0"/>
              </a:spcBef>
              <a:defRPr/>
            </a:lvl6pPr>
            <a:lvl7pPr indent="0" marL="2489200" marR="0" rtl="0" algn="l">
              <a:spcBef>
                <a:spcPts val="0"/>
              </a:spcBef>
              <a:defRPr/>
            </a:lvl7pPr>
            <a:lvl8pPr indent="0" marL="2895600" marR="0" rtl="0" algn="l">
              <a:spcBef>
                <a:spcPts val="0"/>
              </a:spcBef>
              <a:defRPr/>
            </a:lvl8pPr>
            <a:lvl9pPr indent="0" marL="33147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199" y="476727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500" lIns="75500" rIns="75500" tIns="75500"/>
          <a:lstStyle>
            <a:lvl1pPr indent="0" marL="0" marR="0" rtl="0" algn="ctr">
              <a:spcBef>
                <a:spcPts val="0"/>
              </a:spcBef>
              <a:defRPr/>
            </a:lvl1pPr>
            <a:lvl2pPr indent="-12700" marL="419100" marR="0" rtl="0" algn="l">
              <a:spcBef>
                <a:spcPts val="0"/>
              </a:spcBef>
              <a:defRPr/>
            </a:lvl2pPr>
            <a:lvl3pPr indent="0" marL="825500" marR="0" rtl="0" algn="l">
              <a:spcBef>
                <a:spcPts val="0"/>
              </a:spcBef>
              <a:defRPr/>
            </a:lvl3pPr>
            <a:lvl4pPr indent="-12700" marL="1244600" marR="0" rtl="0" algn="l">
              <a:spcBef>
                <a:spcPts val="0"/>
              </a:spcBef>
              <a:defRPr/>
            </a:lvl4pPr>
            <a:lvl5pPr indent="0" marL="1651000" marR="0" rtl="0" algn="l">
              <a:spcBef>
                <a:spcPts val="0"/>
              </a:spcBef>
              <a:defRPr/>
            </a:lvl5pPr>
            <a:lvl6pPr indent="0" marL="2070100" marR="0" rtl="0" algn="l">
              <a:spcBef>
                <a:spcPts val="0"/>
              </a:spcBef>
              <a:defRPr/>
            </a:lvl6pPr>
            <a:lvl7pPr indent="0" marL="2489200" marR="0" rtl="0" algn="l">
              <a:spcBef>
                <a:spcPts val="0"/>
              </a:spcBef>
              <a:defRPr/>
            </a:lvl7pPr>
            <a:lvl8pPr indent="0" marL="2895600" marR="0" rtl="0" algn="l">
              <a:spcBef>
                <a:spcPts val="0"/>
              </a:spcBef>
              <a:defRPr/>
            </a:lvl8pPr>
            <a:lvl9pPr indent="0" marL="33147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3" y="4767273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25" lIns="82850" rIns="82850" tIns="4142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3084510"/>
            <a:ext cx="9144000" cy="1025699"/>
          </a:xfrm>
          <a:prstGeom prst="rect">
            <a:avLst/>
          </a:prstGeom>
          <a:solidFill>
            <a:srgbClr val="006393"/>
          </a:solidFill>
          <a:ln>
            <a:noFill/>
          </a:ln>
        </p:spPr>
        <p:txBody>
          <a:bodyPr anchorCtr="0" anchor="ctr" bIns="37700" lIns="37700" rIns="37700" tIns="37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6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199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500" lIns="75500" rIns="75500" tIns="75500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"/>
            </a:lvl1pPr>
            <a:lvl2pPr indent="0" marL="0" marR="0" rtl="0" algn="l">
              <a:spcBef>
                <a:spcPts val="0"/>
              </a:spcBef>
              <a:buSzPct val="100000"/>
              <a:defRPr sz="1200"/>
            </a:lvl2pPr>
            <a:lvl3pPr indent="0" marL="0" marR="0" rtl="0" algn="l">
              <a:spcBef>
                <a:spcPts val="0"/>
              </a:spcBef>
              <a:buSzPct val="100000"/>
              <a:defRPr sz="1200"/>
            </a:lvl3pPr>
            <a:lvl4pPr indent="0" marL="0" marR="0" rtl="0" algn="l">
              <a:spcBef>
                <a:spcPts val="0"/>
              </a:spcBef>
              <a:buSzPct val="100000"/>
              <a:defRPr sz="1200"/>
            </a:lvl4pPr>
            <a:lvl5pPr indent="0" marL="0" marR="0" rtl="0" algn="l">
              <a:spcBef>
                <a:spcPts val="0"/>
              </a:spcBef>
              <a:buSzPct val="100000"/>
              <a:defRPr sz="1200"/>
            </a:lvl5pPr>
            <a:lvl6pPr indent="0" marL="0" marR="0" rtl="0" algn="l">
              <a:spcBef>
                <a:spcPts val="0"/>
              </a:spcBef>
              <a:buSzPct val="100000"/>
              <a:defRPr sz="1200"/>
            </a:lvl6pPr>
            <a:lvl7pPr indent="0" marL="0" marR="0" rtl="0" algn="l">
              <a:spcBef>
                <a:spcPts val="0"/>
              </a:spcBef>
              <a:buSzPct val="100000"/>
              <a:defRPr sz="1200"/>
            </a:lvl7pPr>
            <a:lvl8pPr indent="0" marL="0" marR="0" rtl="0" algn="l">
              <a:spcBef>
                <a:spcPts val="0"/>
              </a:spcBef>
              <a:buSzPct val="100000"/>
              <a:defRPr sz="1200"/>
            </a:lvl8pPr>
            <a:lvl9pPr indent="0" marL="0" marR="0" rtl="0" algn="l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199" y="120016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00" lIns="75500" rIns="75500" tIns="75500"/>
          <a:lstStyle>
            <a:lvl1pPr indent="-127000" marL="3048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sz="1200"/>
            </a:lvl1pPr>
            <a:lvl2pPr indent="-101600" marL="6731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1200"/>
            </a:lvl2pPr>
            <a:lvl3pPr indent="-76200" marL="1041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200"/>
            </a:lvl3pPr>
            <a:lvl4pPr indent="-88900" marL="1447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1200"/>
            </a:lvl4pPr>
            <a:lvl5pPr indent="-88900" marL="1866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1200"/>
            </a:lvl5pPr>
            <a:lvl6pPr indent="-88900" marL="22733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200"/>
            </a:lvl6pPr>
            <a:lvl7pPr indent="-88900" marL="2692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200"/>
            </a:lvl7pPr>
            <a:lvl8pPr indent="-101600" marL="31115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200"/>
            </a:lvl8pPr>
            <a:lvl9pPr indent="-88900" marL="3517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199" y="4767273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500" lIns="75500" rIns="75500" tIns="75500"/>
          <a:lstStyle>
            <a:lvl1pPr indent="0" marL="0" marR="0" rtl="0" algn="l">
              <a:spcBef>
                <a:spcPts val="0"/>
              </a:spcBef>
              <a:buSzPct val="100000"/>
              <a:defRPr sz="1200"/>
            </a:lvl1pPr>
            <a:lvl2pPr indent="-12700" marL="419100" marR="0" rtl="0" algn="l">
              <a:spcBef>
                <a:spcPts val="0"/>
              </a:spcBef>
              <a:buSzPct val="100000"/>
              <a:defRPr sz="1200"/>
            </a:lvl2pPr>
            <a:lvl3pPr indent="0" marL="825500" marR="0" rtl="0" algn="l">
              <a:spcBef>
                <a:spcPts val="0"/>
              </a:spcBef>
              <a:buSzPct val="100000"/>
              <a:defRPr sz="1200"/>
            </a:lvl3pPr>
            <a:lvl4pPr indent="-12700" marL="1244600" marR="0" rtl="0" algn="l">
              <a:spcBef>
                <a:spcPts val="0"/>
              </a:spcBef>
              <a:buSzPct val="100000"/>
              <a:defRPr sz="1200"/>
            </a:lvl4pPr>
            <a:lvl5pPr indent="0" marL="1651000" marR="0" rtl="0" algn="l">
              <a:spcBef>
                <a:spcPts val="0"/>
              </a:spcBef>
              <a:buSzPct val="100000"/>
              <a:defRPr sz="1200"/>
            </a:lvl5pPr>
            <a:lvl6pPr indent="0" marL="2070100" marR="0" rtl="0" algn="l">
              <a:spcBef>
                <a:spcPts val="0"/>
              </a:spcBef>
              <a:buSzPct val="100000"/>
              <a:defRPr sz="1200"/>
            </a:lvl6pPr>
            <a:lvl7pPr indent="0" marL="2489200" marR="0" rtl="0" algn="l">
              <a:spcBef>
                <a:spcPts val="0"/>
              </a:spcBef>
              <a:buSzPct val="100000"/>
              <a:defRPr sz="1200"/>
            </a:lvl7pPr>
            <a:lvl8pPr indent="0" marL="2895600" marR="0" rtl="0" algn="l">
              <a:spcBef>
                <a:spcPts val="0"/>
              </a:spcBef>
              <a:buSzPct val="100000"/>
              <a:defRPr sz="1200"/>
            </a:lvl8pPr>
            <a:lvl9pPr indent="0" marL="3314700" marR="0" rtl="0" algn="l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199" y="476727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500" lIns="75500" rIns="75500" tIns="75500"/>
          <a:lstStyle>
            <a:lvl1pPr indent="0" marL="0" marR="0" rtl="0" algn="ctr">
              <a:spcBef>
                <a:spcPts val="0"/>
              </a:spcBef>
              <a:buSzPct val="100000"/>
              <a:defRPr sz="1200"/>
            </a:lvl1pPr>
            <a:lvl2pPr indent="-12700" marL="419100" marR="0" rtl="0" algn="l">
              <a:spcBef>
                <a:spcPts val="0"/>
              </a:spcBef>
              <a:buSzPct val="100000"/>
              <a:defRPr sz="1200"/>
            </a:lvl2pPr>
            <a:lvl3pPr indent="0" marL="825500" marR="0" rtl="0" algn="l">
              <a:spcBef>
                <a:spcPts val="0"/>
              </a:spcBef>
              <a:buSzPct val="100000"/>
              <a:defRPr sz="1200"/>
            </a:lvl3pPr>
            <a:lvl4pPr indent="-12700" marL="1244600" marR="0" rtl="0" algn="l">
              <a:spcBef>
                <a:spcPts val="0"/>
              </a:spcBef>
              <a:buSzPct val="100000"/>
              <a:defRPr sz="1200"/>
            </a:lvl4pPr>
            <a:lvl5pPr indent="0" marL="1651000" marR="0" rtl="0" algn="l">
              <a:spcBef>
                <a:spcPts val="0"/>
              </a:spcBef>
              <a:buSzPct val="100000"/>
              <a:defRPr sz="1200"/>
            </a:lvl5pPr>
            <a:lvl6pPr indent="0" marL="2070100" marR="0" rtl="0" algn="l">
              <a:spcBef>
                <a:spcPts val="0"/>
              </a:spcBef>
              <a:buSzPct val="100000"/>
              <a:defRPr sz="1200"/>
            </a:lvl6pPr>
            <a:lvl7pPr indent="0" marL="2489200" marR="0" rtl="0" algn="l">
              <a:spcBef>
                <a:spcPts val="0"/>
              </a:spcBef>
              <a:buSzPct val="100000"/>
              <a:defRPr sz="1200"/>
            </a:lvl7pPr>
            <a:lvl8pPr indent="0" marL="2895600" marR="0" rtl="0" algn="l">
              <a:spcBef>
                <a:spcPts val="0"/>
              </a:spcBef>
              <a:buSzPct val="100000"/>
              <a:defRPr sz="1200"/>
            </a:lvl8pPr>
            <a:lvl9pPr indent="0" marL="3314700" marR="0" rtl="0" algn="l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3" y="4767273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25" lIns="82850" rIns="82850" tIns="4142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 txBox="1"/>
          <p:nvPr/>
        </p:nvSpPr>
        <p:spPr>
          <a:xfrm>
            <a:off x="7931735" y="4987857"/>
            <a:ext cx="111600" cy="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JOH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00.jpg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952975" y="1314241"/>
            <a:ext cx="6004199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50" lIns="75500" rIns="75500" tIns="37750">
            <a:noAutofit/>
          </a:bodyPr>
          <a:lstStyle/>
          <a:p>
            <a:pPr indent="-177800" lvl="0" marL="152400" rtl="0">
              <a:spcBef>
                <a:spcPts val="864"/>
              </a:spcBef>
              <a:buClr>
                <a:schemeClr val="dk1"/>
              </a:buClr>
              <a:buSzPct val="138461"/>
              <a:buFont typeface="Verdana"/>
              <a:buChar char="•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Antony Owaga</a:t>
            </a:r>
            <a:r>
              <a:rPr b="0" baseline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serves as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Developer </a:t>
            </a:r>
            <a:r>
              <a:rPr b="0" baseline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Savannah Informatics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software development department  and tasks involved from time to time in those roles include programming over the web platform</a:t>
            </a:r>
            <a:r>
              <a:rPr lang="en" sz="1300">
                <a:solidFill>
                  <a:schemeClr val="dk1"/>
                </a:solidFill>
              </a:rPr>
              <a:t>.</a:t>
            </a:r>
          </a:p>
          <a:p>
            <a:pPr indent="-146050" lvl="0" marL="152400" marR="0" rtl="0" algn="l">
              <a:spcBef>
                <a:spcPts val="1400"/>
              </a:spcBef>
              <a:buClr>
                <a:schemeClr val="dk1"/>
              </a:buClr>
              <a:buSzPct val="100000"/>
              <a:buFont typeface="Verdana"/>
              <a:buChar char="•"/>
            </a:pPr>
            <a:r>
              <a:rPr b="0" baseline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to joining Savannah,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Antony</a:t>
            </a:r>
            <a:r>
              <a:rPr b="0" baseline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worked 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an</a:t>
            </a:r>
            <a:r>
              <a:rPr b="0" baseline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consultant</a:t>
            </a:r>
            <a:r>
              <a:rPr b="0" baseline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months</a:t>
            </a:r>
            <a:r>
              <a:rPr b="0" baseline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Azmasoft Limited</a:t>
            </a:r>
            <a:r>
              <a:rPr b="0" baseline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providing support and training on use of Audit management software and went on to intern at Kenya Maritime Authority in the IT department</a:t>
            </a:r>
            <a:r>
              <a:rPr b="0" baseline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146050" lvl="0" marL="152400" marR="0" rtl="0" algn="l">
              <a:spcBef>
                <a:spcPts val="1400"/>
              </a:spcBef>
              <a:buClr>
                <a:schemeClr val="dk1"/>
              </a:buClr>
              <a:buSzPct val="100000"/>
              <a:buFont typeface="Verdana"/>
              <a:buChar char="•"/>
            </a:pPr>
            <a:r>
              <a:rPr b="0" baseline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Justus trained in healthcare and informatics:</a:t>
            </a:r>
          </a:p>
          <a:p>
            <a:pPr indent="-152400" lvl="1" marL="3683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Verdana"/>
              <a:buChar char="-"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obtained his Bachelor of Science (BSc) from the University of Nairobi where he is yet to graduate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20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indent="-152400" lvl="1" marL="3683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Verdana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obtained his CPA certification at Strathmore university toward the end of 2013.</a:t>
            </a:r>
          </a:p>
          <a:p>
            <a:pPr indent="-146050" lvl="0" marL="152400" marR="0" rtl="0" algn="l">
              <a:spcBef>
                <a:spcPts val="1400"/>
              </a:spcBef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Owaga</a:t>
            </a:r>
            <a:r>
              <a:rPr b="0" baseline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a passion for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 especially in aspects of design and development over the web platform and also in the business and finance industry</a:t>
            </a:r>
            <a:r>
              <a:rPr b="0" baseline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89454" y="76282"/>
            <a:ext cx="6987600" cy="59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75" lIns="82950" rIns="82950" tIns="414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Developer</a:t>
            </a:r>
            <a:r>
              <a:rPr b="0" baseline="0" i="0" lang="e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Bio: </a:t>
            </a:r>
            <a:r>
              <a:rPr lang="en" sz="2300">
                <a:solidFill>
                  <a:schemeClr val="dk1"/>
                </a:solidFill>
              </a:rPr>
              <a:t>Mr</a:t>
            </a:r>
            <a:r>
              <a:rPr b="0" baseline="0" i="0" lang="e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2300">
                <a:solidFill>
                  <a:schemeClr val="dk1"/>
                </a:solidFill>
              </a:rPr>
              <a:t>Antony Sunday Owaga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313860" y="1032052"/>
            <a:ext cx="8516399" cy="261299"/>
          </a:xfrm>
          <a:prstGeom prst="rect">
            <a:avLst/>
          </a:prstGeom>
          <a:blipFill rotWithShape="1">
            <a:blip r:embed="rId3">
              <a:alphaModFix/>
            </a:blip>
            <a:tile algn="b" flip="xy" tx="0" sx="99997" ty="0" sy="99997"/>
          </a:blipFill>
          <a:ln>
            <a:noFill/>
          </a:ln>
        </p:spPr>
        <p:txBody>
          <a:bodyPr anchorCtr="0" anchor="b" bIns="7340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 ANTONY SUNDAY OWAGA(DEVELOPER)</a:t>
            </a:r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3" y="4767273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25" lIns="82850" rIns="82850" tIns="414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50" y="1509550"/>
            <a:ext cx="2203024" cy="220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