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5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9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5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5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9A59-8D4A-420A-B188-4DB11FDB118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2E47-8402-43CE-969E-85CB12492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umbbells on a gym floor">
            <a:extLst>
              <a:ext uri="{FF2B5EF4-FFF2-40B4-BE49-F238E27FC236}">
                <a16:creationId xmlns:a16="http://schemas.microsoft.com/office/drawing/2014/main" id="{403B8AA0-F7AD-4E67-91D4-692C61759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5" r="-1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4200"/>
              <a:t>Android Mini Project</a:t>
            </a:r>
            <a:br>
              <a:rPr lang="en-IN" sz="4200"/>
            </a:br>
            <a:r>
              <a:rPr lang="en-IN" sz="4200"/>
              <a:t>(MyFit App – A fitness Centric App)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700" dirty="0"/>
              <a:t>Presented by- 	</a:t>
            </a:r>
          </a:p>
          <a:p>
            <a:pPr algn="l"/>
            <a:endParaRPr lang="en-IN" sz="1700" dirty="0"/>
          </a:p>
          <a:p>
            <a:pPr algn="l"/>
            <a:r>
              <a:rPr lang="en-IN" sz="1700" dirty="0" err="1"/>
              <a:t>Pratyush</a:t>
            </a:r>
            <a:r>
              <a:rPr lang="en-IN" sz="1700" dirty="0"/>
              <a:t> </a:t>
            </a:r>
            <a:r>
              <a:rPr lang="en-IN" sz="1700" dirty="0" err="1"/>
              <a:t>Avi</a:t>
            </a:r>
            <a:r>
              <a:rPr lang="en-IN" sz="1700" dirty="0"/>
              <a:t> A203</a:t>
            </a:r>
          </a:p>
          <a:p>
            <a:pPr algn="l"/>
            <a:r>
              <a:rPr lang="en-IN" sz="1700" dirty="0"/>
              <a:t>Ajay Dabas   A209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86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9144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962246"/>
            <a:ext cx="4828275" cy="2611967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719618"/>
            <a:ext cx="3125532" cy="1155525"/>
          </a:xfrm>
        </p:spPr>
        <p:txBody>
          <a:bodyPr anchor="t">
            <a:normAutofit/>
          </a:bodyPr>
          <a:lstStyle/>
          <a:p>
            <a:pPr algn="l"/>
            <a:r>
              <a:rPr lang="en-IN" sz="1700" dirty="0"/>
              <a:t>-BY MYFIT </a:t>
            </a:r>
          </a:p>
        </p:txBody>
      </p:sp>
    </p:spTree>
    <p:extLst>
      <p:ext uri="{BB962C8B-B14F-4D97-AF65-F5344CB8AC3E}">
        <p14:creationId xmlns:p14="http://schemas.microsoft.com/office/powerpoint/2010/main" val="284064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70021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94724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972" y="462230"/>
            <a:ext cx="4476055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751" y="1870075"/>
            <a:ext cx="7209134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058" y="2117929"/>
            <a:ext cx="4473883" cy="3967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The </a:t>
            </a:r>
            <a:r>
              <a:rPr lang="en-US" sz="2000" dirty="0" err="1">
                <a:solidFill>
                  <a:srgbClr val="FFFFFF"/>
                </a:solidFill>
              </a:rPr>
              <a:t>MyFit</a:t>
            </a:r>
            <a:r>
              <a:rPr lang="en-US" sz="2000" dirty="0">
                <a:solidFill>
                  <a:srgbClr val="FFFFFF"/>
                </a:solidFill>
              </a:rPr>
              <a:t> app has been developed keeping fitness as center foci. It complements a fitness regime to incubate a positive attitude towards exercise and general well-being. The aim of this project is to promote a healthy lifestyle, exercise and generate awareness. To facilitate this, our app provides numerous features. We designed the application to facilitate the users to be able to keep fit/achieve their weight goals using portable devices such as smart phones.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88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70021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94724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972" y="462230"/>
            <a:ext cx="4476055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751" y="1870075"/>
            <a:ext cx="7209134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058" y="2117929"/>
            <a:ext cx="4473883" cy="396728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User can register and see the exercises from any part of the world on their smartphone.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It can be used as a guide for training purposes.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Efficient solution to your tracking needs.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User-friendly UI for easy understanding.</a:t>
            </a:r>
            <a:endParaRPr lang="en-IN" sz="20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Profile created u</a:t>
            </a:r>
            <a:r>
              <a:rPr lang="en-US" sz="2000" dirty="0">
                <a:solidFill>
                  <a:srgbClr val="FFFFFF"/>
                </a:solidFill>
              </a:rPr>
              <a:t>sing Firebase Real-Time database, so the availability is high, and the database remains more portable/scalable.</a:t>
            </a:r>
          </a:p>
        </p:txBody>
      </p:sp>
    </p:spTree>
    <p:extLst>
      <p:ext uri="{BB962C8B-B14F-4D97-AF65-F5344CB8AC3E}">
        <p14:creationId xmlns:p14="http://schemas.microsoft.com/office/powerpoint/2010/main" val="398775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2286000"/>
            <a:ext cx="2538000" cy="384480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Register for MYFIT App. 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Drawer Layout which implements Navigation View where Menu is displayed. 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Menu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Workout timer                              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User profile (Creation)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Calorie Calculator 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Calorie Tracker</a:t>
            </a:r>
          </a:p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Training splits</a:t>
            </a:r>
            <a:endParaRPr lang="en-IN" sz="17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58289" y="1196470"/>
            <a:ext cx="2154391" cy="44650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14537" y="1207978"/>
            <a:ext cx="2154391" cy="44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IN" dirty="0"/>
              <a:t>Workout Timer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45" y="752232"/>
            <a:ext cx="2569467" cy="53530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90000"/>
              </a:lnSpc>
            </a:pPr>
            <a:r>
              <a:rPr lang="en-IN" sz="1700" dirty="0"/>
              <a:t>Timer is based on</a:t>
            </a:r>
            <a:r>
              <a:rPr lang="en-US" sz="1700" dirty="0"/>
              <a:t> using a Handler.</a:t>
            </a:r>
          </a:p>
          <a:p>
            <a:pPr marL="0" indent="0" fontAlgn="base">
              <a:lnSpc>
                <a:spcPct val="90000"/>
              </a:lnSpc>
              <a:buNone/>
            </a:pPr>
            <a:endParaRPr lang="en-US" sz="1700" dirty="0"/>
          </a:p>
          <a:p>
            <a:pPr fontAlgn="base">
              <a:lnSpc>
                <a:spcPct val="90000"/>
              </a:lnSpc>
            </a:pPr>
            <a:r>
              <a:rPr lang="en-US" sz="1700" dirty="0"/>
              <a:t>It's a little more work than the built-in classes, but we find that it is vastly more efficient, and we have more control over it.</a:t>
            </a:r>
          </a:p>
          <a:p>
            <a:pPr fontAlgn="base">
              <a:lnSpc>
                <a:spcPct val="90000"/>
              </a:lnSpc>
            </a:pPr>
            <a:r>
              <a:rPr lang="en-US" sz="1700" dirty="0"/>
              <a:t>The Handler is a class that will handle code execution over a specific Looper / Thread by default.</a:t>
            </a:r>
          </a:p>
          <a:p>
            <a:pPr marL="0" indent="0" fontAlgn="base">
              <a:lnSpc>
                <a:spcPct val="90000"/>
              </a:lnSpc>
              <a:buNone/>
            </a:pPr>
            <a:endParaRPr lang="en-US" sz="1700" dirty="0"/>
          </a:p>
          <a:p>
            <a:pPr fontAlgn="base">
              <a:lnSpc>
                <a:spcPct val="90000"/>
              </a:lnSpc>
            </a:pPr>
            <a:r>
              <a:rPr lang="en-US" sz="1700" dirty="0"/>
              <a:t>Otherwise we can specify where the Handler executes its code by passing in the Looper to the Handler constructor like so: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700" dirty="0"/>
              <a:t>                   - new Handler(</a:t>
            </a:r>
            <a:r>
              <a:rPr lang="en-US" sz="1700" dirty="0" err="1"/>
              <a:t>Looper.getMainLooper</a:t>
            </a:r>
            <a:r>
              <a:rPr lang="en-US" sz="1700" dirty="0"/>
              <a:t>());</a:t>
            </a:r>
          </a:p>
          <a:p>
            <a:pPr marL="0" indent="0" fontAlgn="base">
              <a:lnSpc>
                <a:spcPct val="90000"/>
              </a:lnSpc>
              <a:buNone/>
            </a:pPr>
            <a:endParaRPr lang="en-US" sz="1700" dirty="0"/>
          </a:p>
          <a:p>
            <a:pPr fontAlgn="base">
              <a:lnSpc>
                <a:spcPct val="90000"/>
              </a:lnSpc>
            </a:pPr>
            <a:r>
              <a:rPr lang="en-US" sz="1700" dirty="0"/>
              <a:t>The reason we would recommend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700" dirty="0"/>
              <a:t>        the looper is because we have a higher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700" dirty="0"/>
              <a:t>        Flexibility of control, as it is a slightly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700" dirty="0"/>
              <a:t>        lower down abstraction over the 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700" dirty="0"/>
              <a:t>        </a:t>
            </a:r>
            <a:r>
              <a:rPr lang="en-US" sz="1700" dirty="0" err="1"/>
              <a:t>TimerTask</a:t>
            </a:r>
            <a:r>
              <a:rPr lang="en-US" sz="1700" dirty="0"/>
              <a:t> methods.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4173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User Registration (Profile Creation)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5" y="2638649"/>
            <a:ext cx="2569467" cy="15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IN" sz="1800" dirty="0"/>
              <a:t>Use of firebase is been used for Registration.</a:t>
            </a:r>
          </a:p>
          <a:p>
            <a:r>
              <a:rPr lang="en-US" sz="1800" dirty="0"/>
              <a:t>Firebase provides a full set of authentication options out-of-the-box. Firebase automatically stores your users’ credentials securely and redundantly (with replication and daily off-site backups). </a:t>
            </a:r>
          </a:p>
          <a:p>
            <a:r>
              <a:rPr lang="en-US" sz="1800" dirty="0"/>
              <a:t>This separates sensitive user credentials from </a:t>
            </a:r>
          </a:p>
          <a:p>
            <a:pPr marL="0" indent="0">
              <a:buNone/>
            </a:pPr>
            <a:r>
              <a:rPr lang="en-US" sz="1800" dirty="0"/>
              <a:t>       your application data, and lets you focus on the </a:t>
            </a:r>
          </a:p>
          <a:p>
            <a:pPr marL="0" indent="0">
              <a:buNone/>
            </a:pPr>
            <a:r>
              <a:rPr lang="en-US" sz="1800" dirty="0"/>
              <a:t>       user interface and experience for your app.</a:t>
            </a:r>
          </a:p>
          <a:p>
            <a:r>
              <a:rPr lang="en-US" sz="1800" dirty="0"/>
              <a:t>We create a “Profiles” Database in Firebase to address our database needs.</a:t>
            </a:r>
          </a:p>
          <a:p>
            <a:r>
              <a:rPr lang="en-US" sz="1800" dirty="0"/>
              <a:t>The database stores credentials such as name, age, height, weight, gender and email.</a:t>
            </a:r>
          </a:p>
        </p:txBody>
      </p:sp>
    </p:spTree>
    <p:extLst>
      <p:ext uri="{BB962C8B-B14F-4D97-AF65-F5344CB8AC3E}">
        <p14:creationId xmlns:p14="http://schemas.microsoft.com/office/powerpoint/2010/main" val="263391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IN" dirty="0"/>
              <a:t>Calorie Calculator</a:t>
            </a: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766099"/>
            <a:ext cx="2569467" cy="53253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IN" sz="2000" dirty="0"/>
              <a:t>To calculate recommended calorie intake according to the </a:t>
            </a:r>
            <a:r>
              <a:rPr lang="en-IN" sz="2000" dirty="0" err="1"/>
              <a:t>Harri</a:t>
            </a:r>
            <a:r>
              <a:rPr lang="en-US" sz="2000" dirty="0"/>
              <a:t>s-Benedict formula as well as the</a:t>
            </a:r>
            <a:r>
              <a:rPr lang="en-IN" sz="2000" dirty="0"/>
              <a:t> macros (protein, carb</a:t>
            </a:r>
            <a:r>
              <a:rPr lang="en-US" sz="2000" dirty="0"/>
              <a:t>s and fats</a:t>
            </a:r>
            <a:r>
              <a:rPr lang="en-IN" sz="2000" dirty="0"/>
              <a:t>) according to the input given </a:t>
            </a:r>
          </a:p>
          <a:p>
            <a:pPr marL="0" indent="0">
              <a:buNone/>
            </a:pPr>
            <a:r>
              <a:rPr lang="en-IN" sz="2000" dirty="0"/>
              <a:t>       by the user.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Calorie Recommendation and Macros get </a:t>
            </a:r>
          </a:p>
          <a:p>
            <a:pPr marL="0" indent="0">
              <a:buNone/>
            </a:pPr>
            <a:r>
              <a:rPr lang="en-IN" sz="2000" dirty="0"/>
              <a:t>       calculated on different input and will show </a:t>
            </a:r>
          </a:p>
          <a:p>
            <a:pPr marL="0" indent="0">
              <a:buNone/>
            </a:pPr>
            <a:r>
              <a:rPr lang="en-IN" sz="2000" dirty="0"/>
              <a:t>       the results for </a:t>
            </a:r>
            <a:r>
              <a:rPr lang="en-US" sz="2000" dirty="0"/>
              <a:t>specific</a:t>
            </a:r>
            <a:r>
              <a:rPr lang="en-IN" sz="2000" dirty="0"/>
              <a:t> input.</a:t>
            </a:r>
          </a:p>
        </p:txBody>
      </p:sp>
    </p:spTree>
    <p:extLst>
      <p:ext uri="{BB962C8B-B14F-4D97-AF65-F5344CB8AC3E}">
        <p14:creationId xmlns:p14="http://schemas.microsoft.com/office/powerpoint/2010/main" val="354665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IN" dirty="0"/>
              <a:t>Calorie Tracker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288" y="642988"/>
            <a:ext cx="2548981" cy="55715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IN" sz="2000" dirty="0"/>
              <a:t>This</a:t>
            </a:r>
            <a:r>
              <a:rPr lang="en-US" sz="2000" dirty="0"/>
              <a:t> feature enables the user to track their calorific consumption throughout the day and log the foods that are consumed throughout the day. </a:t>
            </a:r>
            <a:endParaRPr lang="en-IN" sz="2000" dirty="0"/>
          </a:p>
          <a:p>
            <a:r>
              <a:rPr lang="en-IN" sz="2000" dirty="0"/>
              <a:t>Utilization of Listview to display </a:t>
            </a:r>
          </a:p>
          <a:p>
            <a:pPr marL="0" indent="0">
              <a:buNone/>
            </a:pPr>
            <a:r>
              <a:rPr lang="en-IN" sz="2000" dirty="0"/>
              <a:t>       the food.</a:t>
            </a:r>
          </a:p>
          <a:p>
            <a:r>
              <a:rPr lang="en-IN" sz="2000" dirty="0"/>
              <a:t>Created Model file for adding</a:t>
            </a:r>
          </a:p>
          <a:p>
            <a:pPr marL="0" indent="0">
              <a:buNone/>
            </a:pPr>
            <a:r>
              <a:rPr lang="en-IN" sz="2000" dirty="0"/>
              <a:t>       varieties of food in showcase.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95072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IN" dirty="0"/>
              <a:t>Training Split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45" y="724057"/>
            <a:ext cx="2569467" cy="54094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IN" sz="2000" dirty="0"/>
              <a:t>Use of radio button for splitting the workout days.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 radio button helps identify the number of day</a:t>
            </a:r>
            <a:r>
              <a:rPr lang="en-US" sz="2000" dirty="0"/>
              <a:t>s in a week a user desires to workout (3 through 6 days).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dirty="0"/>
              <a:t> The u</a:t>
            </a:r>
            <a:r>
              <a:rPr lang="en-US" sz="2000" dirty="0"/>
              <a:t>s</a:t>
            </a:r>
            <a:r>
              <a:rPr lang="en-IN" sz="2000" dirty="0"/>
              <a:t>er</a:t>
            </a:r>
            <a:r>
              <a:rPr lang="en-US" sz="2000" dirty="0"/>
              <a:t>s are given options as to decide the number of days and the training splits for the week are </a:t>
            </a:r>
          </a:p>
          <a:p>
            <a:pPr marL="0" indent="0">
              <a:buNone/>
            </a:pPr>
            <a:r>
              <a:rPr lang="en-US" sz="2000" dirty="0"/>
              <a:t>        displayed for unique selections.</a:t>
            </a:r>
            <a:endParaRPr lang="en-IN" sz="20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5916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600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Android Mini Project (MyFit App – A fitness Centric App)</vt:lpstr>
      <vt:lpstr>Scope</vt:lpstr>
      <vt:lpstr>ADVANTAGES</vt:lpstr>
      <vt:lpstr>Flow</vt:lpstr>
      <vt:lpstr>Workout Timer</vt:lpstr>
      <vt:lpstr>User Registration (Profile Creation)</vt:lpstr>
      <vt:lpstr>Calorie Calculator</vt:lpstr>
      <vt:lpstr>Calorie Tracker</vt:lpstr>
      <vt:lpstr>Training Split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MYFIT</dc:title>
  <dc:creator>Dell</dc:creator>
  <cp:lastModifiedBy>Ajay D</cp:lastModifiedBy>
  <cp:revision>17</cp:revision>
  <dcterms:created xsi:type="dcterms:W3CDTF">2021-03-30T03:52:32Z</dcterms:created>
  <dcterms:modified xsi:type="dcterms:W3CDTF">2021-03-30T18:49:56Z</dcterms:modified>
</cp:coreProperties>
</file>