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666E523-3F41-48E8-B64D-4DE5706BB5A1}" type="datetimeFigureOut">
              <a:rPr lang="en-US" smtClean="0"/>
              <a:pPr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A614C8D-DAB0-4B31-B4C1-FAD99438B3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ro-RO" smtClean="0"/>
              <a:t>Defcamp 0x7DB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2057400"/>
          </a:xfrm>
        </p:spPr>
        <p:txBody>
          <a:bodyPr/>
          <a:lstStyle/>
          <a:p>
            <a:r>
              <a:rPr lang="ro-RO" smtClean="0"/>
              <a:t>- Ionut “Nytro” Popescu</a:t>
            </a:r>
          </a:p>
          <a:p>
            <a:r>
              <a:rPr lang="ro-RO" smtClean="0"/>
              <a:t>- Formatul Portable Executable </a:t>
            </a:r>
          </a:p>
          <a:p>
            <a:r>
              <a:rPr lang="ro-RO" smtClean="0"/>
              <a:t>......................................................</a:t>
            </a:r>
          </a:p>
          <a:p>
            <a:endParaRPr lang="ro-RO" smtClean="0"/>
          </a:p>
        </p:txBody>
      </p:sp>
      <p:sp>
        <p:nvSpPr>
          <p:cNvPr id="7" name="Rectangle 6"/>
          <p:cNvSpPr/>
          <p:nvPr/>
        </p:nvSpPr>
        <p:spPr>
          <a:xfrm>
            <a:off x="2209800" y="5867400"/>
            <a:ext cx="47997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2400" b="1" cap="none" spc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http://www.rstcenter.com/forum/</a:t>
            </a:r>
            <a:endParaRPr lang="en-US" sz="2400" b="1" cap="none" spc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section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574646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export_direct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990600"/>
            <a:ext cx="8077200" cy="4928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import_descrip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28600"/>
            <a:ext cx="5029200" cy="2486024"/>
          </a:xfrm>
          <a:prstGeom prst="rect">
            <a:avLst/>
          </a:prstGeom>
        </p:spPr>
      </p:pic>
      <p:pic>
        <p:nvPicPr>
          <p:cNvPr id="5" name="Picture 4" descr="image_thunk_da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895600"/>
            <a:ext cx="5181599" cy="2151149"/>
          </a:xfrm>
          <a:prstGeom prst="rect">
            <a:avLst/>
          </a:prstGeom>
        </p:spPr>
      </p:pic>
      <p:pic>
        <p:nvPicPr>
          <p:cNvPr id="6" name="Picture 5" descr="image_import_by_nam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3600" y="5181600"/>
            <a:ext cx="4425177" cy="145145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port_detali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33400"/>
            <a:ext cx="9127336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resource_direct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50987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DLL Injection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057400"/>
          </a:xfrm>
        </p:spPr>
        <p:txBody>
          <a:bodyPr/>
          <a:lstStyle/>
          <a:p>
            <a:r>
              <a:rPr lang="ro-RO" smtClean="0"/>
              <a:t>- Registry</a:t>
            </a:r>
          </a:p>
          <a:p>
            <a:r>
              <a:rPr lang="ro-RO" smtClean="0"/>
              <a:t>- SetWindowHookEx</a:t>
            </a:r>
          </a:p>
          <a:p>
            <a:r>
              <a:rPr lang="ro-RO" smtClean="0"/>
              <a:t>- CreateRemoteThread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0400" y="0"/>
            <a:ext cx="2744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Registry</a:t>
            </a:r>
            <a:endParaRPr lang="en-US" sz="5400" b="0" cap="none" spc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8" descr="dll_regist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094570"/>
            <a:ext cx="7897328" cy="5763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752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HHOOK SetWindowsHookE</a:t>
            </a:r>
            <a:r>
              <a:rPr lang="ro-RO" b="1"/>
              <a:t>x</a:t>
            </a:r>
            <a:endParaRPr lang="ro-RO" b="1" smtClean="0"/>
          </a:p>
          <a:p>
            <a:r>
              <a:rPr lang="en-US" b="1" smtClean="0"/>
              <a:t>( </a:t>
            </a:r>
            <a:br>
              <a:rPr lang="en-US" b="1" smtClean="0"/>
            </a:br>
            <a:r>
              <a:rPr lang="en-US" b="1" smtClean="0"/>
              <a:t>int </a:t>
            </a:r>
            <a:r>
              <a:rPr lang="en-US" b="1" i="1" smtClean="0"/>
              <a:t>idHook</a:t>
            </a:r>
            <a:r>
              <a:rPr lang="en-US" b="1" smtClean="0"/>
              <a:t>, HOOKPROC </a:t>
            </a:r>
            <a:r>
              <a:rPr lang="en-US" b="1" i="1" smtClean="0"/>
              <a:t>lpfn</a:t>
            </a:r>
            <a:r>
              <a:rPr lang="en-US" b="1" smtClean="0"/>
              <a:t>, HINSTANCE </a:t>
            </a:r>
            <a:r>
              <a:rPr lang="en-US" b="1" i="1" smtClean="0"/>
              <a:t>hMod</a:t>
            </a:r>
            <a:r>
              <a:rPr lang="en-US" b="1" smtClean="0"/>
              <a:t>, DWORD </a:t>
            </a:r>
            <a:r>
              <a:rPr lang="en-US" b="1" i="1" smtClean="0"/>
              <a:t>dwThreadId</a:t>
            </a:r>
            <a:r>
              <a:rPr lang="en-US" b="1" smtClean="0"/>
              <a:t> );</a:t>
            </a:r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WH_CALLWNDPROC Installs a hook procedure that monitors messages before the system sends them to the destination window procedure. For more information, see the CallWndProc hook procedure.</a:t>
            </a:r>
            <a:endParaRPr lang="en-US" i="1"/>
          </a:p>
        </p:txBody>
      </p:sp>
      <p:sp>
        <p:nvSpPr>
          <p:cNvPr id="6" name="TextBox 5"/>
          <p:cNvSpPr txBox="1"/>
          <p:nvPr/>
        </p:nvSpPr>
        <p:spPr>
          <a:xfrm>
            <a:off x="533400" y="44196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WH_CBT Installs a hook procedure that receives notifications useful to a computer-based training (CBT) application. For more information, see the CBTProc hook procedure.</a:t>
            </a:r>
            <a:endParaRPr lang="en-US" i="1"/>
          </a:p>
        </p:txBody>
      </p:sp>
      <p:sp>
        <p:nvSpPr>
          <p:cNvPr id="7" name="TextBox 6"/>
          <p:cNvSpPr txBox="1"/>
          <p:nvPr/>
        </p:nvSpPr>
        <p:spPr>
          <a:xfrm>
            <a:off x="457200" y="5410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WH_KEYBOARD Installs a hook procedure that monitors keystroke messages. For more information, see the KeyboardProc hook procedure.</a:t>
            </a:r>
            <a:endParaRPr lang="en-US" i="1"/>
          </a:p>
        </p:txBody>
      </p:sp>
      <p:sp>
        <p:nvSpPr>
          <p:cNvPr id="8" name="Rectangle 7"/>
          <p:cNvSpPr/>
          <p:nvPr/>
        </p:nvSpPr>
        <p:spPr>
          <a:xfrm>
            <a:off x="1219200" y="533400"/>
            <a:ext cx="65726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SetWindowsHookE</a:t>
            </a:r>
            <a:r>
              <a:rPr lang="ro-RO" sz="5400" b="0" cap="none" spc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x</a:t>
            </a:r>
            <a:endParaRPr lang="en-US" sz="5400" b="0" cap="none" spc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0656" y="533400"/>
            <a:ext cx="67297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CreateRemoteThread</a:t>
            </a:r>
            <a:endParaRPr lang="en-US" sz="5400" b="0" cap="none" spc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5146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HANDLE WINAPI CreateRemoteThread(</a:t>
            </a:r>
            <a:endParaRPr lang="ro-RO" sz="2400" smtClean="0"/>
          </a:p>
          <a:p>
            <a:r>
              <a:rPr lang="en-US" sz="2400" smtClean="0"/>
              <a:t> __in HANDLE </a:t>
            </a:r>
            <a:r>
              <a:rPr lang="en-US" sz="2400" i="1" smtClean="0"/>
              <a:t>hProcess</a:t>
            </a:r>
            <a:r>
              <a:rPr lang="en-US" sz="2400" smtClean="0"/>
              <a:t>, </a:t>
            </a:r>
            <a:endParaRPr lang="ro-RO" sz="2400" smtClean="0"/>
          </a:p>
          <a:p>
            <a:r>
              <a:rPr lang="en-US" sz="2400" smtClean="0"/>
              <a:t>__in LPSECURITY_ATTRIBUTES </a:t>
            </a:r>
            <a:r>
              <a:rPr lang="en-US" sz="2400" i="1" smtClean="0"/>
              <a:t>lpThreadAttributes</a:t>
            </a:r>
            <a:r>
              <a:rPr lang="en-US" sz="2400" smtClean="0"/>
              <a:t>, </a:t>
            </a:r>
            <a:endParaRPr lang="ro-RO" sz="2400" smtClean="0"/>
          </a:p>
          <a:p>
            <a:r>
              <a:rPr lang="en-US" sz="2400" smtClean="0"/>
              <a:t>__in SIZE_T </a:t>
            </a:r>
            <a:r>
              <a:rPr lang="en-US" sz="2400" i="1" smtClean="0"/>
              <a:t>dwStackSize</a:t>
            </a:r>
            <a:r>
              <a:rPr lang="en-US" sz="2400" smtClean="0"/>
              <a:t>,</a:t>
            </a:r>
            <a:endParaRPr lang="ro-RO" sz="2400" smtClean="0"/>
          </a:p>
          <a:p>
            <a:r>
              <a:rPr lang="en-US" sz="2400" smtClean="0"/>
              <a:t> __in LPTHREAD_START_ROUTINE </a:t>
            </a:r>
            <a:r>
              <a:rPr lang="en-US" sz="2400" i="1" smtClean="0"/>
              <a:t>lpStartAddress</a:t>
            </a:r>
            <a:r>
              <a:rPr lang="en-US" sz="2400" smtClean="0"/>
              <a:t>, </a:t>
            </a:r>
            <a:endParaRPr lang="ro-RO" sz="2400" smtClean="0"/>
          </a:p>
          <a:p>
            <a:r>
              <a:rPr lang="en-US" sz="2400" smtClean="0"/>
              <a:t>__in LPVOID </a:t>
            </a:r>
            <a:r>
              <a:rPr lang="en-US" sz="2400" i="1" smtClean="0"/>
              <a:t>lpParameter</a:t>
            </a:r>
            <a:r>
              <a:rPr lang="en-US" sz="2400" smtClean="0"/>
              <a:t>, </a:t>
            </a:r>
            <a:endParaRPr lang="ro-RO" sz="2400" smtClean="0"/>
          </a:p>
          <a:p>
            <a:r>
              <a:rPr lang="en-US" sz="2400" smtClean="0"/>
              <a:t>__in DWORD </a:t>
            </a:r>
            <a:r>
              <a:rPr lang="en-US" sz="2400" i="1" smtClean="0"/>
              <a:t>dwCreationFlags</a:t>
            </a:r>
            <a:r>
              <a:rPr lang="en-US" sz="2400" smtClean="0"/>
              <a:t>, </a:t>
            </a:r>
            <a:endParaRPr lang="ro-RO" sz="2400" smtClean="0"/>
          </a:p>
          <a:p>
            <a:r>
              <a:rPr lang="en-US" sz="2400" smtClean="0"/>
              <a:t>__out LPDWORD </a:t>
            </a:r>
            <a:r>
              <a:rPr lang="en-US" sz="2400" i="1" smtClean="0"/>
              <a:t>lpThreadId</a:t>
            </a:r>
            <a:r>
              <a:rPr lang="en-US" sz="2400" smtClean="0"/>
              <a:t> ); 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API Hooking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057400"/>
          </a:xfrm>
        </p:spPr>
        <p:txBody>
          <a:bodyPr/>
          <a:lstStyle/>
          <a:p>
            <a:r>
              <a:rPr lang="ro-RO" smtClean="0"/>
              <a:t>- Proxy DLL</a:t>
            </a:r>
          </a:p>
          <a:p>
            <a:r>
              <a:rPr lang="ro-RO" smtClean="0"/>
              <a:t>- SSDT (Service Symbol Dispatch Table)</a:t>
            </a:r>
          </a:p>
          <a:p>
            <a:r>
              <a:rPr lang="ro-RO" smtClean="0"/>
              <a:t>- Inline Hooking</a:t>
            </a:r>
          </a:p>
          <a:p>
            <a:r>
              <a:rPr lang="ro-RO" smtClean="0"/>
              <a:t>- IAT Patching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533400"/>
            <a:ext cx="776847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o-RO" sz="4400" b="1" cap="none" spc="0" smtClean="0">
                <a:ln/>
                <a:solidFill>
                  <a:schemeClr val="accent3"/>
                </a:solidFill>
                <a:effectLst/>
              </a:rPr>
              <a:t>Formatul Portable Executable</a:t>
            </a:r>
            <a:endParaRPr lang="en-US" sz="4400" b="1" cap="none" spc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7" name="Picture 6" descr="pe_header_gener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1795543" cy="5000809"/>
          </a:xfrm>
          <a:prstGeom prst="rect">
            <a:avLst/>
          </a:prstGeom>
        </p:spPr>
      </p:pic>
      <p:pic>
        <p:nvPicPr>
          <p:cNvPr id="9" name="Picture 8" descr="pe_header_colora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1447800"/>
            <a:ext cx="325283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pi_id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72668" cy="4953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9360" y="304800"/>
            <a:ext cx="4397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o-RO" sz="5400" b="1" cap="none" spc="0" smtClean="0">
                <a:ln/>
                <a:solidFill>
                  <a:schemeClr val="accent3"/>
                </a:solidFill>
                <a:effectLst/>
              </a:rPr>
              <a:t>Exemplu API</a:t>
            </a:r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28600"/>
            <a:ext cx="4114800" cy="655638"/>
          </a:xfrm>
        </p:spPr>
        <p:txBody>
          <a:bodyPr>
            <a:normAutofit fontScale="90000"/>
          </a:bodyPr>
          <a:lstStyle/>
          <a:p>
            <a:r>
              <a:rPr lang="ro-RO" smtClean="0"/>
              <a:t>Load PE File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9227"/>
            <a:ext cx="86868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CopyMemory idh, abExeFile(0), Len(idh)</a:t>
            </a:r>
          </a:p>
          <a:p>
            <a:r>
              <a:rPr lang="en-US" sz="1200" smtClean="0"/>
              <a:t>If idh.e_magic &lt;&gt; IMAGE_DOS_SIGNATURE Then</a:t>
            </a:r>
          </a:p>
          <a:p>
            <a:r>
              <a:rPr lang="en-US" sz="1200" smtClean="0"/>
              <a:t>MsgBox "MZ signature not found!", vbCritical, "File load error"</a:t>
            </a:r>
          </a:p>
          <a:p>
            <a:r>
              <a:rPr lang="en-US" sz="1200" smtClean="0"/>
              <a:t>Exit Sub</a:t>
            </a:r>
          </a:p>
          <a:p>
            <a:r>
              <a:rPr lang="en-US" sz="1200" smtClean="0"/>
              <a:t>End If</a:t>
            </a:r>
          </a:p>
          <a:p>
            <a:r>
              <a:rPr lang="en-US" sz="1200" smtClean="0"/>
              <a:t>CopyMemory inh, abExeFile(idh.e_lfanew), Len(inh)</a:t>
            </a:r>
          </a:p>
          <a:p>
            <a:r>
              <a:rPr lang="en-US" sz="1200" smtClean="0"/>
              <a:t>If inh.Signature &lt;&gt; IMAGE_NT_SIGNATURE Then</a:t>
            </a:r>
          </a:p>
          <a:p>
            <a:r>
              <a:rPr lang="en-US" sz="1200" smtClean="0"/>
              <a:t>MsgBox "PE signature not found!", vbCritical, "File load error"</a:t>
            </a:r>
          </a:p>
          <a:p>
            <a:r>
              <a:rPr lang="en-US" sz="1200" smtClean="0"/>
              <a:t>Exit Sub</a:t>
            </a:r>
          </a:p>
          <a:p>
            <a:r>
              <a:rPr lang="en-US" sz="1200" smtClean="0"/>
              <a:t>End If</a:t>
            </a:r>
          </a:p>
          <a:p>
            <a:endParaRPr lang="en-US" sz="1200" smtClean="0"/>
          </a:p>
          <a:p>
            <a:r>
              <a:rPr lang="en-US" sz="1200" smtClean="0"/>
              <a:t>si.cb = Len(si)</a:t>
            </a:r>
          </a:p>
          <a:p>
            <a:r>
              <a:rPr lang="en-US" sz="1200" smtClean="0"/>
              <a:t>If CreateProcess(vbNullString, fisier, 0, 0, False, CREATE_SUSPENDED, 0, 0, si, pi) = 0 Then Exit Sub</a:t>
            </a:r>
          </a:p>
          <a:p>
            <a:r>
              <a:rPr lang="en-US" sz="1200" smtClean="0"/>
              <a:t>context.ContextFlags = CONTEXT86_INTEGER</a:t>
            </a:r>
          </a:p>
          <a:p>
            <a:r>
              <a:rPr lang="en-US" sz="1200" smtClean="0"/>
              <a:t>If GetThreadContext(pi.hThread, context) = 0 Then GoTo ClearProcess</a:t>
            </a:r>
          </a:p>
          <a:p>
            <a:r>
              <a:rPr lang="en-US" sz="1200" smtClean="0"/>
              <a:t>Call ReadProcessMemory(pi.hProcess, ByVal context.Ebx + 8, addr, 4, 0)</a:t>
            </a:r>
          </a:p>
          <a:p>
            <a:r>
              <a:rPr lang="en-US" sz="1200" smtClean="0"/>
              <a:t>If addr = 0 Then GoTo ClearProcess</a:t>
            </a:r>
          </a:p>
          <a:p>
            <a:r>
              <a:rPr lang="en-US" sz="1200" smtClean="0"/>
              <a:t>If ZwUnmapViewOfSection(pi.hProcess, addr) Then GoTo ClearProcess</a:t>
            </a:r>
          </a:p>
          <a:p>
            <a:r>
              <a:rPr lang="en-US" sz="1200" smtClean="0"/>
              <a:t>ImageBase = VirtualAllocEx(pi.hProcess, ByVal inh.OptionalHeader.ImageBase, inh.OptionalHeader.SizeOfImage, MEM_RESERVE Or MEM_COMMIT, PAGE_READWRITE)</a:t>
            </a:r>
          </a:p>
          <a:p>
            <a:r>
              <a:rPr lang="en-US" sz="1200" smtClean="0"/>
              <a:t>If ImageBase = 0 Then GoTo ClearProcess</a:t>
            </a:r>
          </a:p>
          <a:p>
            <a:endParaRPr lang="en-US" sz="1200" smtClean="0"/>
          </a:p>
          <a:p>
            <a:r>
              <a:rPr lang="en-US" sz="1200" smtClean="0"/>
              <a:t>Call WriteProcessMemory(pi.hProcess, ByVal ImageBase, abExeFile(0), inh.OptionalHeader.SizeOfHeaders, ret)</a:t>
            </a:r>
          </a:p>
          <a:p>
            <a:r>
              <a:rPr lang="en-US" sz="1200" smtClean="0"/>
              <a:t>lOffset = idh.e_lfanew + Len(inh)</a:t>
            </a:r>
          </a:p>
          <a:p>
            <a:endParaRPr lang="en-US" sz="1200" smtClean="0"/>
          </a:p>
          <a:p>
            <a:r>
              <a:rPr lang="en-US" sz="1200" smtClean="0"/>
              <a:t>For i = 0 To inh.FileHeader.NumberOfSections - 1</a:t>
            </a:r>
          </a:p>
          <a:p>
            <a:r>
              <a:rPr lang="en-US" sz="1200" smtClean="0"/>
              <a:t>CopyMemory ish, abExeFile(lOffset + i * Len(ish)), Len(ish)</a:t>
            </a:r>
          </a:p>
          <a:p>
            <a:r>
              <a:rPr lang="en-US" sz="1200" smtClean="0"/>
              <a:t>Call WriteProcessMemory(pi.hProcess, ByVal ImageBase + ish.VirtualAddress, abExeFile(ish.PointerToRawData), ish.SizeOfRawData, ret)</a:t>
            </a:r>
          </a:p>
          <a:p>
            <a:r>
              <a:rPr lang="en-US" sz="1200" smtClean="0"/>
              <a:t>Call VirtualProtectEx(pi.hProcess, ByVal ImageBase + ish.VirtualAddress, ish.VirtualSize, Protect(ish.characteristics), addr)</a:t>
            </a:r>
          </a:p>
          <a:p>
            <a:r>
              <a:rPr lang="en-US" sz="1200" smtClean="0"/>
              <a:t>Next i</a:t>
            </a:r>
          </a:p>
          <a:p>
            <a:endParaRPr lang="en-US" sz="1200" smtClean="0"/>
          </a:p>
          <a:p>
            <a:r>
              <a:rPr lang="en-US" sz="1200" smtClean="0"/>
              <a:t>Call WriteProcessMemory(pi.hProcess, ByVal context.Ebx + 8, ImageBase, 4, ret)</a:t>
            </a:r>
          </a:p>
          <a:p>
            <a:r>
              <a:rPr lang="en-US" sz="1200" smtClean="0"/>
              <a:t>context.Eax = ImageBase + inh.OptionalHeader.AddressOfEntryPoint</a:t>
            </a:r>
          </a:p>
          <a:p>
            <a:r>
              <a:rPr lang="en-US" sz="1200" smtClean="0"/>
              <a:t>Call SetThreadContext(pi.hThread, context)</a:t>
            </a:r>
          </a:p>
          <a:p>
            <a:r>
              <a:rPr lang="en-US" sz="1200" smtClean="0"/>
              <a:t>Call ResumeThread(pi.hThread)</a:t>
            </a:r>
          </a:p>
          <a:p>
            <a:r>
              <a:rPr lang="en-US" sz="1200" smtClean="0"/>
              <a:t>Exit Sub</a:t>
            </a:r>
            <a:endParaRPr 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dos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04800"/>
            <a:ext cx="7009109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dos_header_in_hex_edi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66412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_nt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609600"/>
            <a:ext cx="7214586" cy="1752600"/>
          </a:xfrm>
          <a:prstGeom prst="rect">
            <a:avLst/>
          </a:prstGeom>
        </p:spPr>
      </p:pic>
      <p:pic>
        <p:nvPicPr>
          <p:cNvPr id="6" name="Picture 5" descr="image_file_hea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895600"/>
            <a:ext cx="7239000" cy="3125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ctiuni_exempl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914400"/>
            <a:ext cx="7086600" cy="5138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optional_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5562600" cy="6866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_header_compl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956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_data_direct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228600"/>
            <a:ext cx="5599830" cy="1409748"/>
          </a:xfrm>
          <a:prstGeom prst="rect">
            <a:avLst/>
          </a:prstGeom>
        </p:spPr>
      </p:pic>
      <p:pic>
        <p:nvPicPr>
          <p:cNvPr id="5" name="Picture 4" descr="image_directory_da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905000"/>
            <a:ext cx="7501467" cy="4572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87</TotalTime>
  <Words>428</Words>
  <Application>Microsoft Office PowerPoint</Application>
  <PresentationFormat>On-screen Show (4:3)</PresentationFormat>
  <Paragraphs>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Defcamp 0x7DB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DLL Injection</vt:lpstr>
      <vt:lpstr>Slide 16</vt:lpstr>
      <vt:lpstr>Slide 17</vt:lpstr>
      <vt:lpstr>Slide 18</vt:lpstr>
      <vt:lpstr>API Hooking</vt:lpstr>
      <vt:lpstr>Slide 20</vt:lpstr>
      <vt:lpstr>Load PE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Nytro</dc:creator>
  <cp:lastModifiedBy>Nytro</cp:lastModifiedBy>
  <cp:revision>28</cp:revision>
  <dcterms:created xsi:type="dcterms:W3CDTF">2011-10-01T04:51:07Z</dcterms:created>
  <dcterms:modified xsi:type="dcterms:W3CDTF">2011-10-01T06:36:44Z</dcterms:modified>
</cp:coreProperties>
</file>