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4660"/>
  </p:normalViewPr>
  <p:slideViewPr>
    <p:cSldViewPr>
      <p:cViewPr varScale="1">
        <p:scale>
          <a:sx n="109" d="100"/>
          <a:sy n="109" d="100"/>
        </p:scale>
        <p:origin x="165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C46AA986-10E6-4ADE-834F-4D83B70E1B7C}" type="datetimeFigureOut">
              <a:rPr lang="en-US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EDB1F9-5849-49C2-82B0-3EF134921DB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47F271B-618E-4904-A879-E51D2FE30AE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6E4302-9298-4B89-B989-86953E0CFC2A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C8AF4-F531-4FE8-80A1-D2D429368DDC}" type="datetimeFigureOut">
              <a:rPr lang="en-US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7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EAD05A-EAB6-4FD0-B73C-60208700C0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06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095F2-ADAA-4AB5-9529-0AB19181B859}" type="datetimeFigureOut">
              <a:rPr lang="en-US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DF69E2-F90E-4459-B32D-D0D71A3204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709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916C5-DA64-48BB-BD53-355D10E27435}" type="datetimeFigureOut">
              <a:rPr lang="en-US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AD8767-B606-443F-A7D8-5106E9F726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6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080F9-4184-4051-9930-D2468ED9BCED}" type="datetimeFigureOut">
              <a:rPr lang="en-US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8C50AB-BB27-4BB6-963D-7668D51404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24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C2595-3EBC-4B47-8342-2981CC88EAA2}" type="datetimeFigureOut">
              <a:rPr lang="en-US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CBF515-41FF-4783-812F-B4A2DAAF85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4494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72074-A8E7-465F-87F5-51CDD688173E}" type="datetimeFigureOut">
              <a:rPr lang="en-US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2F1FA9-F416-4300-A50B-DF09AA2B1C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52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EE479-931E-4237-B214-3D5A9F497E68}" type="datetimeFigureOut">
              <a:rPr lang="en-US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7058E-2B88-4A19-B998-E9E436DBE9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506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E2A78-1419-4CC6-B3A7-1CAB43E861B9}" type="datetimeFigureOut">
              <a:rPr lang="en-US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5BCA8C-966F-409E-93E3-15AEB8E3AA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293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6AF9D-8433-4769-B011-B881D4B33B63}" type="datetimeFigureOut">
              <a:rPr lang="en-US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8A528-2B92-4B25-9B4D-8827C36953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934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4F59F-5766-460D-9B9D-1DB03FEA4318}" type="datetimeFigureOut">
              <a:rPr lang="en-US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fld id="{E9D0B9AD-B5B5-493C-B424-AC3A8FF256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999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1E281-250C-4C71-96D8-32A458975403}" type="datetimeFigureOut">
              <a:rPr lang="en-US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524320-CE46-4C6B-A30C-78C7DD66EE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96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7951D6CA-CB14-46A3-A98D-00EAF788FD59}" type="datetimeFigureOut">
              <a:rPr lang="en-US"/>
              <a:pPr>
                <a:defRPr/>
              </a:pPr>
              <a:t>9/26/2015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9B9A98"/>
                </a:solidFill>
              </a:defRPr>
            </a:lvl1pPr>
          </a:lstStyle>
          <a:p>
            <a:fld id="{681EF48F-1557-452B-AD94-F194205F3B1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31" r:id="rId1"/>
    <p:sldLayoutId id="2147483825" r:id="rId2"/>
    <p:sldLayoutId id="2147483832" r:id="rId3"/>
    <p:sldLayoutId id="2147483826" r:id="rId4"/>
    <p:sldLayoutId id="2147483833" r:id="rId5"/>
    <p:sldLayoutId id="2147483827" r:id="rId6"/>
    <p:sldLayoutId id="2147483828" r:id="rId7"/>
    <p:sldLayoutId id="2147483834" r:id="rId8"/>
    <p:sldLayoutId id="2147483835" r:id="rId9"/>
    <p:sldLayoutId id="2147483829" r:id="rId10"/>
    <p:sldLayoutId id="214748383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panose="020B0604020202020204" pitchFamily="34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panose="020B0604020202020204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language.oop5.php" TargetMode="External"/><Relationship Id="rId2" Type="http://schemas.openxmlformats.org/officeDocument/2006/relationships/hyperlink" Target="http://www.php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hp.net/manual/en/appendices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90600" y="685800"/>
            <a:ext cx="7467600" cy="1143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PHP – Programare Orientata pe Obiecte</a:t>
            </a:r>
          </a:p>
        </p:txBody>
      </p:sp>
      <p:sp>
        <p:nvSpPr>
          <p:cNvPr id="7171" name="TextBox 4"/>
          <p:cNvSpPr txBox="1">
            <a:spLocks noChangeArrowheads="1"/>
          </p:cNvSpPr>
          <p:nvPr/>
        </p:nvSpPr>
        <p:spPr bwMode="auto">
          <a:xfrm>
            <a:off x="1676400" y="1981200"/>
            <a:ext cx="60198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400"/>
              <a:t>Ionut Gabriel Popescu</a:t>
            </a:r>
          </a:p>
        </p:txBody>
      </p:sp>
      <p:sp>
        <p:nvSpPr>
          <p:cNvPr id="7172" name="TextBox 5"/>
          <p:cNvSpPr txBox="1">
            <a:spLocks noChangeArrowheads="1"/>
          </p:cNvSpPr>
          <p:nvPr/>
        </p:nvSpPr>
        <p:spPr bwMode="auto">
          <a:xfrm>
            <a:off x="3048000" y="3581400"/>
            <a:ext cx="3429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/>
              <a:t>RoCyberCon #3</a:t>
            </a:r>
          </a:p>
          <a:p>
            <a:pPr eaLnBrk="1" hangingPunct="1"/>
            <a:r>
              <a:rPr lang="ro-RO" altLang="en-US" sz="3200"/>
              <a:t> </a:t>
            </a:r>
            <a:r>
              <a:rPr lang="en-US" altLang="en-US" sz="3200"/>
              <a:t>(</a:t>
            </a:r>
            <a:r>
              <a:rPr lang="ro-RO" altLang="en-US" sz="3200"/>
              <a:t>6</a:t>
            </a:r>
            <a:r>
              <a:rPr lang="en-US" altLang="en-US" sz="3200"/>
              <a:t> martie 2011)</a:t>
            </a: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2057400" y="5181600"/>
            <a:ext cx="5867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http://www.rstcenter.com/forum/</a:t>
            </a:r>
          </a:p>
        </p:txBody>
      </p:sp>
      <p:sp>
        <p:nvSpPr>
          <p:cNvPr id="7174" name="TextBox 5"/>
          <p:cNvSpPr txBox="1">
            <a:spLocks noChangeArrowheads="1"/>
          </p:cNvSpPr>
          <p:nvPr/>
        </p:nvSpPr>
        <p:spPr bwMode="auto">
          <a:xfrm>
            <a:off x="3810000" y="2667000"/>
            <a:ext cx="152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/>
              <a:t>(Nytro)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905000" y="762000"/>
            <a:ext cx="57150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Introducere in POO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81000" y="2590800"/>
            <a:ext cx="8382000" cy="3124200"/>
          </a:xfrm>
        </p:spPr>
        <p:txBody>
          <a:bodyPr/>
          <a:lstStyle/>
          <a:p>
            <a:pPr eaLnBrk="1" hangingPunct="1"/>
            <a:r>
              <a:rPr lang="en-US" altLang="en-US" smtClean="0"/>
              <a:t>Ce este Programarea Orientata pe Obiecte?</a:t>
            </a:r>
          </a:p>
          <a:p>
            <a:pPr eaLnBrk="1" hangingPunct="1"/>
            <a:r>
              <a:rPr lang="en-US" altLang="en-US" smtClean="0"/>
              <a:t>Care sunt principiile POO?</a:t>
            </a:r>
          </a:p>
          <a:p>
            <a:pPr eaLnBrk="1" hangingPunct="1"/>
            <a:r>
              <a:rPr lang="en-US" altLang="en-US" smtClean="0"/>
              <a:t>Cand se foloseste?</a:t>
            </a:r>
          </a:p>
          <a:p>
            <a:pPr eaLnBrk="1" hangingPunct="1"/>
            <a:r>
              <a:rPr lang="en-US" altLang="en-US" smtClean="0"/>
              <a:t>Ce sunt clasele/obiectele?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819400" y="304800"/>
            <a:ext cx="41910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POO in PHP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4676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Definitia unei clase</a:t>
            </a:r>
          </a:p>
          <a:p>
            <a:pPr eaLnBrk="1" hangingPunct="1"/>
            <a:r>
              <a:rPr lang="en-US" altLang="en-US" smtClean="0"/>
              <a:t>Metode, proprietati</a:t>
            </a:r>
          </a:p>
          <a:p>
            <a:pPr eaLnBrk="1" hangingPunct="1"/>
            <a:r>
              <a:rPr lang="en-US" altLang="en-US" smtClean="0"/>
              <a:t>Modificatorii public si private</a:t>
            </a:r>
          </a:p>
          <a:p>
            <a:pPr eaLnBrk="1" hangingPunct="1"/>
            <a:r>
              <a:rPr lang="en-US" altLang="en-US" smtClean="0"/>
              <a:t>Pseudo-variabila $this</a:t>
            </a:r>
          </a:p>
          <a:p>
            <a:pPr eaLnBrk="1" hangingPunct="1"/>
            <a:r>
              <a:rPr lang="en-US" altLang="en-US" smtClean="0"/>
              <a:t>Instantierea</a:t>
            </a:r>
          </a:p>
          <a:p>
            <a:pPr eaLnBrk="1" hangingPunct="1"/>
            <a:r>
              <a:rPr lang="en-US" altLang="en-US" smtClean="0"/>
              <a:t>Diferente fata de PHP 4</a:t>
            </a:r>
          </a:p>
          <a:p>
            <a:pPr eaLnBrk="1" hangingPunct="1"/>
            <a:r>
              <a:rPr lang="en-US" altLang="en-US" smtClean="0"/>
              <a:t>Constructori si destructori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819400" y="838200"/>
            <a:ext cx="396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Mostenirea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533400" y="2362200"/>
            <a:ext cx="7467600" cy="2743200"/>
          </a:xfrm>
        </p:spPr>
        <p:txBody>
          <a:bodyPr/>
          <a:lstStyle/>
          <a:p>
            <a:pPr eaLnBrk="1" hangingPunct="1"/>
            <a:r>
              <a:rPr lang="en-US" altLang="en-US" smtClean="0"/>
              <a:t>Principiile mostenirii</a:t>
            </a:r>
          </a:p>
          <a:p>
            <a:pPr eaLnBrk="1" hangingPunct="1"/>
            <a:r>
              <a:rPr lang="en-US" altLang="en-US" smtClean="0"/>
              <a:t>Vizibilitatea datelor</a:t>
            </a:r>
          </a:p>
          <a:p>
            <a:pPr eaLnBrk="1" hangingPunct="1"/>
            <a:r>
              <a:rPr lang="en-US" altLang="en-US" smtClean="0"/>
              <a:t>Public, Protected, Private</a:t>
            </a:r>
          </a:p>
          <a:p>
            <a:pPr eaLnBrk="1" hangingPunct="1"/>
            <a:r>
              <a:rPr lang="en-US" altLang="en-US" smtClean="0"/>
              <a:t>Suprascrierea metodelor</a:t>
            </a:r>
          </a:p>
          <a:p>
            <a:pPr eaLnBrk="1" hangingPunct="1"/>
            <a:r>
              <a:rPr lang="en-US" altLang="en-US" smtClean="0"/>
              <a:t>Cuvantul cheie “final”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743200" y="685800"/>
            <a:ext cx="4191000" cy="1143000"/>
          </a:xfrm>
        </p:spPr>
        <p:txBody>
          <a:bodyPr/>
          <a:lstStyle/>
          <a:p>
            <a:r>
              <a:rPr lang="ro-RO" altLang="en-US" smtClean="0"/>
              <a:t>Abstracti</a:t>
            </a:r>
            <a:r>
              <a:rPr lang="en-US" altLang="en-US" smtClean="0"/>
              <a:t>zare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914400" y="2667000"/>
            <a:ext cx="7467600" cy="3048000"/>
          </a:xfrm>
        </p:spPr>
        <p:txBody>
          <a:bodyPr/>
          <a:lstStyle/>
          <a:p>
            <a:r>
              <a:rPr lang="en-US" altLang="en-US" smtClean="0"/>
              <a:t>Principiile abstractizarii</a:t>
            </a:r>
          </a:p>
          <a:p>
            <a:r>
              <a:rPr lang="en-US" altLang="en-US" smtClean="0"/>
              <a:t>Metode abstracte</a:t>
            </a:r>
          </a:p>
          <a:p>
            <a:r>
              <a:rPr lang="en-US" altLang="en-US" smtClean="0"/>
              <a:t>Clase abstracte</a:t>
            </a:r>
          </a:p>
          <a:p>
            <a:r>
              <a:rPr lang="en-US" altLang="en-US" smtClean="0"/>
              <a:t>Interfete</a:t>
            </a:r>
          </a:p>
          <a:p>
            <a:r>
              <a:rPr lang="en-US" altLang="en-US" smtClean="0"/>
              <a:t>Date statice</a:t>
            </a:r>
            <a:endParaRPr lang="ro-RO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438400" y="0"/>
            <a:ext cx="4648200" cy="1143000"/>
          </a:xfrm>
        </p:spPr>
        <p:txBody>
          <a:bodyPr/>
          <a:lstStyle/>
          <a:p>
            <a:r>
              <a:rPr lang="ro-RO" altLang="en-US" smtClean="0"/>
              <a:t>Polimorfismul</a:t>
            </a:r>
            <a:endParaRPr lang="en-US" alt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543800" cy="2209800"/>
          </a:xfrm>
        </p:spPr>
        <p:txBody>
          <a:bodyPr/>
          <a:lstStyle/>
          <a:p>
            <a:r>
              <a:rPr lang="en-US" altLang="en-US" smtClean="0"/>
              <a:t>Conceptul in PHP</a:t>
            </a:r>
          </a:p>
          <a:p>
            <a:r>
              <a:rPr lang="en-US" altLang="en-US" smtClean="0"/>
              <a:t>__get, __set, __isset, __unset</a:t>
            </a:r>
          </a:p>
          <a:p>
            <a:r>
              <a:rPr lang="en-US" altLang="en-US" smtClean="0"/>
              <a:t>__call, __callStatic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mtClean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514600" y="3048000"/>
            <a:ext cx="426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 anchor="ctr"/>
          <a:lstStyle/>
          <a:p>
            <a:pPr eaLnBrk="0" hangingPunct="0">
              <a:defRPr/>
            </a:pPr>
            <a:r>
              <a:rPr lang="en-US" sz="4600">
                <a:latin typeface="+mj-lt"/>
                <a:ea typeface="+mj-ea"/>
                <a:cs typeface="+mj-cs"/>
              </a:rPr>
              <a:t>Functii magice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9600" y="4038600"/>
            <a:ext cx="7543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9100" indent="-382588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  <a:defRPr/>
            </a:pPr>
            <a:r>
              <a:rPr lang="ro-RO" sz="3000">
                <a:latin typeface="+mn-lt"/>
                <a:cs typeface="+mn-cs"/>
              </a:rPr>
              <a:t>__autoload</a:t>
            </a:r>
            <a:endParaRPr lang="en-US" sz="3000">
              <a:latin typeface="+mn-lt"/>
              <a:cs typeface="+mn-cs"/>
            </a:endParaRPr>
          </a:p>
          <a:p>
            <a:pPr marL="419100" indent="-382588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  <a:defRPr/>
            </a:pPr>
            <a:r>
              <a:rPr lang="en-US" sz="3000">
                <a:latin typeface="+mn-lt"/>
                <a:cs typeface="+mn-cs"/>
              </a:rPr>
              <a:t>__toString</a:t>
            </a:r>
          </a:p>
          <a:p>
            <a:pPr marL="419100" indent="-382588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  <a:defRPr/>
            </a:pPr>
            <a:r>
              <a:rPr lang="en-US" sz="3000">
                <a:latin typeface="+mn-lt"/>
                <a:cs typeface="+mn-cs"/>
              </a:rPr>
              <a:t>__invoke</a:t>
            </a:r>
          </a:p>
          <a:p>
            <a:pPr marL="419100" indent="-382588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  <a:defRPr/>
            </a:pPr>
            <a:r>
              <a:rPr lang="en-US" sz="3000">
                <a:latin typeface="+mn-lt"/>
                <a:cs typeface="+mn-cs"/>
              </a:rPr>
              <a:t>__setstate</a:t>
            </a:r>
          </a:p>
          <a:p>
            <a:pPr marL="419100" indent="-382588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en-US" sz="300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6172200" cy="1143000"/>
          </a:xfrm>
        </p:spPr>
        <p:txBody>
          <a:bodyPr/>
          <a:lstStyle/>
          <a:p>
            <a:r>
              <a:rPr lang="ro-RO" altLang="en-US" smtClean="0"/>
              <a:t>Serializarea obiectelor</a:t>
            </a:r>
            <a:endParaRPr lang="en-US" alt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467600" cy="1600200"/>
          </a:xfrm>
        </p:spPr>
        <p:txBody>
          <a:bodyPr/>
          <a:lstStyle/>
          <a:p>
            <a:r>
              <a:rPr lang="ro-RO" altLang="en-US" smtClean="0"/>
              <a:t>Ideile de baza</a:t>
            </a:r>
          </a:p>
          <a:p>
            <a:r>
              <a:rPr lang="ro-RO" altLang="en-US" smtClean="0"/>
              <a:t>__sleep, __wakeup</a:t>
            </a:r>
            <a:endParaRPr lang="en-US" altLang="en-US" smtClean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828800" y="3200400"/>
            <a:ext cx="5486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 anchor="ctr"/>
          <a:lstStyle/>
          <a:p>
            <a:pPr eaLnBrk="0" hangingPunct="0">
              <a:defRPr/>
            </a:pPr>
            <a:r>
              <a:rPr lang="ro-RO" sz="4600">
                <a:latin typeface="+mj-lt"/>
                <a:ea typeface="+mj-ea"/>
                <a:cs typeface="+mj-cs"/>
              </a:rPr>
              <a:t>Clonarea obiectelor</a:t>
            </a:r>
            <a:endParaRPr lang="en-US" sz="4600"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4495800"/>
            <a:ext cx="7467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9100" indent="-382588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  <a:defRPr/>
            </a:pPr>
            <a:r>
              <a:rPr lang="ro-RO" sz="3000">
                <a:latin typeface="+mn-lt"/>
                <a:cs typeface="+mn-cs"/>
              </a:rPr>
              <a:t>Ideile de baza</a:t>
            </a:r>
          </a:p>
          <a:p>
            <a:pPr marL="419100" indent="-382588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  <a:defRPr/>
            </a:pPr>
            <a:r>
              <a:rPr lang="ro-RO" sz="3000">
                <a:latin typeface="+mn-lt"/>
                <a:cs typeface="+mn-cs"/>
              </a:rPr>
              <a:t>__clone</a:t>
            </a:r>
            <a:endParaRPr lang="en-US" sz="300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667000" y="457200"/>
            <a:ext cx="4343400" cy="1143000"/>
          </a:xfrm>
        </p:spPr>
        <p:txBody>
          <a:bodyPr/>
          <a:lstStyle/>
          <a:p>
            <a:r>
              <a:rPr lang="ro-RO" altLang="en-US" smtClean="0"/>
              <a:t>Alte informatii</a:t>
            </a:r>
            <a:endParaRPr lang="en-US" alt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467600" cy="4114800"/>
          </a:xfrm>
        </p:spPr>
        <p:txBody>
          <a:bodyPr/>
          <a:lstStyle/>
          <a:p>
            <a:r>
              <a:rPr lang="ro-RO" altLang="en-US" smtClean="0"/>
              <a:t>Compararea obiectelor</a:t>
            </a:r>
          </a:p>
          <a:p>
            <a:r>
              <a:rPr lang="ro-RO" altLang="en-US" smtClean="0"/>
              <a:t>Fortarea tipului parametrului</a:t>
            </a:r>
          </a:p>
          <a:p>
            <a:r>
              <a:rPr lang="ro-RO" altLang="en-US" smtClean="0"/>
              <a:t>Functii pentru clase</a:t>
            </a:r>
          </a:p>
          <a:p>
            <a:r>
              <a:rPr lang="ro-RO" altLang="en-US" smtClean="0"/>
              <a:t>Iteratii foreach pentru obiecte</a:t>
            </a:r>
          </a:p>
          <a:p>
            <a:r>
              <a:rPr lang="ro-RO" altLang="en-US" smtClean="0"/>
              <a:t>Sabloane de lucru: Singleton, Factory</a:t>
            </a:r>
          </a:p>
          <a:p>
            <a:r>
              <a:rPr lang="ro-RO" altLang="en-US" smtClean="0"/>
              <a:t>Diferente intre versiunile de PHP</a:t>
            </a:r>
          </a:p>
          <a:p>
            <a:r>
              <a:rPr lang="ro-RO" altLang="en-US" smtClean="0"/>
              <a:t>Concluzii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276600" y="0"/>
            <a:ext cx="2743200" cy="1143000"/>
          </a:xfrm>
        </p:spPr>
        <p:txBody>
          <a:bodyPr/>
          <a:lstStyle/>
          <a:p>
            <a:r>
              <a:rPr lang="ro-RO" altLang="en-US" smtClean="0"/>
              <a:t>Intrebari?</a:t>
            </a:r>
            <a:endParaRPr lang="en-US" alt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228600" y="3124200"/>
            <a:ext cx="8610600" cy="1981200"/>
          </a:xfrm>
        </p:spPr>
        <p:txBody>
          <a:bodyPr/>
          <a:lstStyle/>
          <a:p>
            <a:r>
              <a:rPr lang="ro-RO" altLang="en-US" smtClean="0">
                <a:hlinkClick r:id="rId2"/>
              </a:rPr>
              <a:t>www.php.net</a:t>
            </a:r>
            <a:endParaRPr lang="ro-RO" altLang="en-US" smtClean="0"/>
          </a:p>
          <a:p>
            <a:r>
              <a:rPr lang="en-US" altLang="en-US" smtClean="0">
                <a:hlinkClick r:id="rId3"/>
              </a:rPr>
              <a:t>http://php.net/manual/en/language.oop5.php</a:t>
            </a:r>
            <a:endParaRPr lang="ro-RO" altLang="en-US" smtClean="0"/>
          </a:p>
          <a:p>
            <a:r>
              <a:rPr lang="en-US" altLang="en-US" smtClean="0">
                <a:hlinkClick r:id="rId4"/>
              </a:rPr>
              <a:t>http://www.php.net/manual/en/appendices.php</a:t>
            </a:r>
            <a:endParaRPr lang="ro-RO" altLang="en-US" smtClean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3124200" y="2057400"/>
            <a:ext cx="274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 anchor="ctr"/>
          <a:lstStyle/>
          <a:p>
            <a:pPr eaLnBrk="0" hangingPunct="0">
              <a:defRPr/>
            </a:pPr>
            <a:r>
              <a:rPr lang="ro-RO" sz="4600">
                <a:latin typeface="+mj-lt"/>
                <a:ea typeface="+mj-ea"/>
                <a:cs typeface="+mj-cs"/>
              </a:rPr>
              <a:t>Referinte:</a:t>
            </a:r>
            <a:endParaRPr lang="en-US" sz="4600"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1219200"/>
            <a:ext cx="861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9100" indent="-382588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  <a:defRPr/>
            </a:pPr>
            <a:r>
              <a:rPr lang="ro-RO" sz="3000">
                <a:latin typeface="+mn-lt"/>
                <a:cs typeface="+mn-cs"/>
              </a:rPr>
              <a:t>Sper ca nu, m-am plictisit :D</a:t>
            </a:r>
          </a:p>
        </p:txBody>
      </p:sp>
      <p:sp>
        <p:nvSpPr>
          <p:cNvPr id="15366" name="TextBox 5"/>
          <p:cNvSpPr txBox="1">
            <a:spLocks noChangeArrowheads="1"/>
          </p:cNvSpPr>
          <p:nvPr/>
        </p:nvSpPr>
        <p:spPr bwMode="auto">
          <a:xfrm>
            <a:off x="1600200" y="5257800"/>
            <a:ext cx="6705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en-US" sz="3200"/>
              <a:t>Va multumesc pentru participare!</a:t>
            </a:r>
            <a:endParaRPr lang="en-US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454</TotalTime>
  <Words>201</Words>
  <Application>Microsoft Office PowerPoint</Application>
  <PresentationFormat>On-screen Show (4:3)</PresentationFormat>
  <Paragraphs>63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Franklin Gothic Book</vt:lpstr>
      <vt:lpstr>Wingdings 2</vt:lpstr>
      <vt:lpstr>Calibri</vt:lpstr>
      <vt:lpstr>Technic</vt:lpstr>
      <vt:lpstr>PHP – Programare Orientata pe Obiecte</vt:lpstr>
      <vt:lpstr>Introducere in POO</vt:lpstr>
      <vt:lpstr>POO in PHP</vt:lpstr>
      <vt:lpstr>Mostenirea</vt:lpstr>
      <vt:lpstr>Abstractizare</vt:lpstr>
      <vt:lpstr>Polimorfismul</vt:lpstr>
      <vt:lpstr>Serializarea obiectelor</vt:lpstr>
      <vt:lpstr>Alte informatii</vt:lpstr>
      <vt:lpstr>Intrebari?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Nytro</dc:creator>
  <cp:lastModifiedBy>Ionut Popescu</cp:lastModifiedBy>
  <cp:revision>50</cp:revision>
  <dcterms:created xsi:type="dcterms:W3CDTF">2011-03-04T12:55:34Z</dcterms:created>
  <dcterms:modified xsi:type="dcterms:W3CDTF">2015-09-26T14:34:21Z</dcterms:modified>
</cp:coreProperties>
</file>