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  <p:sldMasterId id="2147483652" r:id="rId3"/>
    <p:sldMasterId id="2147483654" r:id="rId4"/>
    <p:sldMasterId id="2147483973" r:id="rId5"/>
  </p:sldMasterIdLst>
  <p:notesMasterIdLst>
    <p:notesMasterId r:id="rId11"/>
  </p:notesMasterIdLst>
  <p:handoutMasterIdLst>
    <p:handoutMasterId r:id="rId12"/>
  </p:handoutMasterIdLst>
  <p:sldIdLst>
    <p:sldId id="346" r:id="rId6"/>
    <p:sldId id="421" r:id="rId7"/>
    <p:sldId id="427" r:id="rId8"/>
    <p:sldId id="429" r:id="rId9"/>
    <p:sldId id="428" r:id="rId10"/>
  </p:sldIdLst>
  <p:sldSz cx="9144000" cy="6858000" type="screen4x3"/>
  <p:notesSz cx="6743700" cy="9753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DDF"/>
    <a:srgbClr val="F8E71D"/>
    <a:srgbClr val="FFCC66"/>
    <a:srgbClr val="FFFFFF"/>
    <a:srgbClr val="FF9999"/>
    <a:srgbClr val="A7C872"/>
    <a:srgbClr val="93BB51"/>
    <a:srgbClr val="A1030B"/>
    <a:srgbClr val="779A3C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30" autoAdjust="0"/>
    <p:restoredTop sz="90286" autoAdjust="0"/>
  </p:normalViewPr>
  <p:slideViewPr>
    <p:cSldViewPr snapToObjects="1">
      <p:cViewPr varScale="1">
        <p:scale>
          <a:sx n="103" d="100"/>
          <a:sy n="103" d="100"/>
        </p:scale>
        <p:origin x="179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525" y="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2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465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2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525" y="926465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44E9A94-FF35-4F47-A520-BE7BD623D1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6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3450" y="731838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632325"/>
            <a:ext cx="5394325" cy="438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465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26465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DC52224-DA96-4F04-943F-487A850D8F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116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pcm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3" y="-26988"/>
            <a:ext cx="9180513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5373688"/>
            <a:ext cx="9144000" cy="1268412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628900" y="692150"/>
            <a:ext cx="7056438" cy="1008063"/>
          </a:xfrm>
          <a:prstGeom prst="roundRect">
            <a:avLst>
              <a:gd name="adj" fmla="val 50000"/>
            </a:avLst>
          </a:prstGeom>
          <a:solidFill>
            <a:schemeClr val="accent1">
              <a:alpha val="79999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771775" y="742950"/>
            <a:ext cx="63373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800" b="1">
                <a:solidFill>
                  <a:srgbClr val="FFCC00"/>
                </a:solidFill>
              </a:rPr>
              <a:t>Produção de Conteúdos Multimédia</a:t>
            </a:r>
          </a:p>
          <a:p>
            <a:pPr algn="r">
              <a:spcBef>
                <a:spcPct val="50000"/>
              </a:spcBef>
            </a:pPr>
            <a:r>
              <a:rPr lang="en-US" sz="1600" b="1">
                <a:solidFill>
                  <a:srgbClr val="FFFF66"/>
                </a:solidFill>
              </a:rPr>
              <a:t>IST 06/07 – Joaquim Jorge, Daniel Gonçalves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5387975"/>
            <a:ext cx="9144000" cy="1209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0"/>
            <a:ext cx="2266950" cy="6381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38" y="0"/>
            <a:ext cx="6653212" cy="6381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91225" y="909638"/>
            <a:ext cx="1482725" cy="5832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6350" y="909638"/>
            <a:ext cx="1482725" cy="5832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23088" y="909638"/>
            <a:ext cx="2185987" cy="5832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363" y="909638"/>
            <a:ext cx="6410325" cy="5832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pcm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3" y="-26988"/>
            <a:ext cx="9180513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5373688"/>
            <a:ext cx="9144000" cy="1268412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628900" y="692150"/>
            <a:ext cx="7056438" cy="1008063"/>
          </a:xfrm>
          <a:prstGeom prst="roundRect">
            <a:avLst>
              <a:gd name="adj" fmla="val 50000"/>
            </a:avLst>
          </a:prstGeom>
          <a:solidFill>
            <a:schemeClr val="accent1">
              <a:alpha val="79999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771775" y="742950"/>
            <a:ext cx="63373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800" b="1">
                <a:solidFill>
                  <a:srgbClr val="FFCC00"/>
                </a:solidFill>
              </a:rPr>
              <a:t>Multimedia Content Production</a:t>
            </a:r>
          </a:p>
          <a:p>
            <a:pPr algn="r">
              <a:spcBef>
                <a:spcPct val="50000"/>
              </a:spcBef>
            </a:pPr>
            <a:r>
              <a:rPr lang="en-US" sz="1600" b="1">
                <a:solidFill>
                  <a:srgbClr val="FFFF66"/>
                </a:solidFill>
              </a:rPr>
              <a:t>Daniel Gonçalves, Joaquim Jorge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5387975"/>
            <a:ext cx="9144000" cy="1209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7525" y="1341438"/>
            <a:ext cx="4075113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5038" y="1341438"/>
            <a:ext cx="4075112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0"/>
            <a:ext cx="2266950" cy="6381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38" y="0"/>
            <a:ext cx="6653212" cy="6381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91225" y="909638"/>
            <a:ext cx="1482725" cy="5832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6350" y="909638"/>
            <a:ext cx="1482725" cy="5832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7525" y="1341438"/>
            <a:ext cx="4075113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5038" y="1341438"/>
            <a:ext cx="4075112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23088" y="909638"/>
            <a:ext cx="2185987" cy="5832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363" y="909638"/>
            <a:ext cx="6410325" cy="5832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Users\Daniel\Desktop\MW_by_Webst3R.jpg"/>
          <p:cNvPicPr>
            <a:picLocks noChangeAspect="1" noChangeArrowheads="1"/>
          </p:cNvPicPr>
          <p:nvPr/>
        </p:nvPicPr>
        <p:blipFill>
          <a:blip r:embed="rId2" cstate="print"/>
          <a:srcRect b="15625"/>
          <a:stretch>
            <a:fillRect/>
          </a:stretch>
        </p:blipFill>
        <p:spPr bwMode="auto">
          <a:xfrm>
            <a:off x="0" y="1071563"/>
            <a:ext cx="9144000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0"/>
            <a:ext cx="2285984" cy="4643446"/>
          </a:xfrm>
          <a:prstGeom prst="rect">
            <a:avLst/>
          </a:prstGeom>
          <a:solidFill>
            <a:srgbClr val="B80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144000" bIns="180000" anchor="ctr"/>
          <a:lstStyle/>
          <a:p>
            <a:pPr marL="1588">
              <a:defRPr/>
            </a:pPr>
            <a:r>
              <a:rPr lang="pt-PT" sz="2400" b="1" dirty="0"/>
              <a:t>Multimedia Content Production</a:t>
            </a:r>
          </a:p>
          <a:p>
            <a:pPr marL="15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dirty="0"/>
              <a:t>Daniel Gonçalves, </a:t>
            </a:r>
            <a:r>
              <a:rPr lang="pt-PT" sz="1600"/>
              <a:t>Joaquim Jorge, Manuel J. Fonseca</a:t>
            </a:r>
            <a:endParaRPr lang="pt-PT" sz="16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63053D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B80A72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358775" indent="-1588">
              <a:defRPr/>
            </a:lvl1pPr>
          </a:lstStyle>
          <a:p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364E0AFC-3E98-4BAD-8085-CB4E04903514}" type="datetimeFigureOut">
              <a:rPr lang="pt-PT"/>
              <a:pPr>
                <a:defRPr/>
              </a:pPr>
              <a:t>26/12/2020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9E63DCC9-F123-4D30-BC07-7A4206BB5E6D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B80A72"/>
            </a:solidFill>
          </a:ln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B80A72"/>
          </a:solidFill>
          <a:ln>
            <a:solidFill>
              <a:srgbClr val="B80A72"/>
            </a:solidFill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rgbClr val="FFFFFF">
              <a:alpha val="60000"/>
            </a:srgb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B80A7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5387975"/>
            <a:ext cx="9144000" cy="1209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0000"/>
            </a:gs>
            <a:gs pos="100000">
              <a:srgbClr val="412F5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26988"/>
            <a:ext cx="9144000" cy="720726"/>
          </a:xfrm>
          <a:prstGeom prst="rect">
            <a:avLst/>
          </a:prstGeom>
          <a:solidFill>
            <a:srgbClr val="993366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1438" y="0"/>
            <a:ext cx="9072562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7525" y="1341438"/>
            <a:ext cx="8302625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523" r:id="rId1"/>
    <p:sldLayoutId id="2147484471" r:id="rId2"/>
    <p:sldLayoutId id="2147484472" r:id="rId3"/>
    <p:sldLayoutId id="2147484473" r:id="rId4"/>
    <p:sldLayoutId id="2147484474" r:id="rId5"/>
    <p:sldLayoutId id="2147484475" r:id="rId6"/>
    <p:sldLayoutId id="2147484476" r:id="rId7"/>
    <p:sldLayoutId id="2147484477" r:id="rId8"/>
    <p:sldLayoutId id="2147484478" r:id="rId9"/>
    <p:sldLayoutId id="2147484479" r:id="rId10"/>
    <p:sldLayoutId id="214748448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ill Sans MT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ill Sans MT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ill Sans MT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ill Sans MT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ill Sans MT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ill Sans MT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ill Sans MT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441325" indent="-166688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bg2"/>
          </a:solidFill>
          <a:latin typeface="+mn-lt"/>
          <a:cs typeface="+mn-cs"/>
        </a:defRPr>
      </a:lvl2pPr>
      <a:lvl3pPr marL="769938" indent="-149225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bg2"/>
          </a:solidFill>
          <a:latin typeface="+mn-lt"/>
          <a:cs typeface="+mn-cs"/>
        </a:defRPr>
      </a:lvl3pPr>
      <a:lvl4pPr marL="1136650" indent="-187325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bg2"/>
          </a:solidFill>
          <a:latin typeface="+mn-lt"/>
          <a:cs typeface="+mn-cs"/>
        </a:defRPr>
      </a:lvl4pPr>
      <a:lvl5pPr marL="1482725" indent="-166688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bg2"/>
          </a:solidFill>
          <a:latin typeface="+mn-lt"/>
          <a:cs typeface="+mn-cs"/>
        </a:defRPr>
      </a:lvl5pPr>
      <a:lvl6pPr marL="1939925" indent="-166688" algn="l" rtl="0" fontAlgn="base">
        <a:spcBef>
          <a:spcPct val="20000"/>
        </a:spcBef>
        <a:spcAft>
          <a:spcPct val="0"/>
        </a:spcAft>
        <a:defRPr sz="2000" b="1">
          <a:solidFill>
            <a:schemeClr val="bg2"/>
          </a:solidFill>
          <a:latin typeface="+mn-lt"/>
          <a:cs typeface="+mn-cs"/>
        </a:defRPr>
      </a:lvl6pPr>
      <a:lvl7pPr marL="2397125" indent="-166688" algn="l" rtl="0" fontAlgn="base">
        <a:spcBef>
          <a:spcPct val="20000"/>
        </a:spcBef>
        <a:spcAft>
          <a:spcPct val="0"/>
        </a:spcAft>
        <a:defRPr sz="2000" b="1">
          <a:solidFill>
            <a:schemeClr val="bg2"/>
          </a:solidFill>
          <a:latin typeface="+mn-lt"/>
          <a:cs typeface="+mn-cs"/>
        </a:defRPr>
      </a:lvl7pPr>
      <a:lvl8pPr marL="2854325" indent="-166688" algn="l" rtl="0" fontAlgn="base">
        <a:spcBef>
          <a:spcPct val="20000"/>
        </a:spcBef>
        <a:spcAft>
          <a:spcPct val="0"/>
        </a:spcAft>
        <a:defRPr sz="2000" b="1">
          <a:solidFill>
            <a:schemeClr val="bg2"/>
          </a:solidFill>
          <a:latin typeface="+mn-lt"/>
          <a:cs typeface="+mn-cs"/>
        </a:defRPr>
      </a:lvl8pPr>
      <a:lvl9pPr marL="3311525" indent="-166688" algn="l" rtl="0" fontAlgn="base">
        <a:spcBef>
          <a:spcPct val="20000"/>
        </a:spcBef>
        <a:spcAft>
          <a:spcPct val="0"/>
        </a:spcAft>
        <a:defRPr sz="2000" b="1">
          <a:solidFill>
            <a:schemeClr val="bg2"/>
          </a:solidFill>
          <a:latin typeface="+mn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0000"/>
            </a:gs>
            <a:gs pos="100000">
              <a:srgbClr val="412F5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91225" y="909638"/>
            <a:ext cx="3117850" cy="583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60363" y="2492375"/>
            <a:ext cx="6732587" cy="244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81" r:id="rId1"/>
    <p:sldLayoutId id="2147484482" r:id="rId2"/>
    <p:sldLayoutId id="2147484483" r:id="rId3"/>
    <p:sldLayoutId id="2147484484" r:id="rId4"/>
    <p:sldLayoutId id="2147484485" r:id="rId5"/>
    <p:sldLayoutId id="2147484486" r:id="rId6"/>
    <p:sldLayoutId id="2147484487" r:id="rId7"/>
    <p:sldLayoutId id="2147484488" r:id="rId8"/>
    <p:sldLayoutId id="2147484489" r:id="rId9"/>
    <p:sldLayoutId id="2147484490" r:id="rId10"/>
    <p:sldLayoutId id="214748449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2"/>
          </a:solidFill>
          <a:latin typeface="Gill Sans MT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2"/>
          </a:solidFill>
          <a:latin typeface="Gill Sans MT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2"/>
          </a:solidFill>
          <a:latin typeface="Gill Sans MT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2"/>
          </a:solidFill>
          <a:latin typeface="Gill Sans MT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 b="1">
          <a:solidFill>
            <a:schemeClr val="tx2"/>
          </a:solidFill>
          <a:latin typeface="Gill Sans MT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 b="1">
          <a:solidFill>
            <a:schemeClr val="tx2"/>
          </a:solidFill>
          <a:latin typeface="Gill Sans MT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 b="1">
          <a:solidFill>
            <a:schemeClr val="tx2"/>
          </a:solidFill>
          <a:latin typeface="Gill Sans MT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 b="1">
          <a:solidFill>
            <a:schemeClr val="tx2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buChar char="•"/>
        <a:defRPr sz="45000">
          <a:solidFill>
            <a:schemeClr val="fol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bg2"/>
          </a:solidFill>
          <a:latin typeface="+mj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bg2"/>
          </a:solidFill>
          <a:latin typeface="+mj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bg2"/>
          </a:solidFill>
          <a:latin typeface="+mj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bg2"/>
          </a:solidFill>
          <a:latin typeface="+mj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2000" b="1">
          <a:solidFill>
            <a:schemeClr val="bg2"/>
          </a:solidFill>
          <a:latin typeface="+mj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2000" b="1">
          <a:solidFill>
            <a:schemeClr val="bg2"/>
          </a:solidFill>
          <a:latin typeface="+mj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2000" b="1">
          <a:solidFill>
            <a:schemeClr val="bg2"/>
          </a:solidFill>
          <a:latin typeface="+mj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2000" b="1">
          <a:solidFill>
            <a:schemeClr val="bg2"/>
          </a:solidFill>
          <a:latin typeface="+mj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0000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-26988"/>
            <a:ext cx="9144000" cy="720726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1438" y="0"/>
            <a:ext cx="9072562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7525" y="1341438"/>
            <a:ext cx="8302625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524" r:id="rId1"/>
    <p:sldLayoutId id="2147484492" r:id="rId2"/>
    <p:sldLayoutId id="2147484493" r:id="rId3"/>
    <p:sldLayoutId id="2147484494" r:id="rId4"/>
    <p:sldLayoutId id="2147484495" r:id="rId5"/>
    <p:sldLayoutId id="2147484496" r:id="rId6"/>
    <p:sldLayoutId id="2147484497" r:id="rId7"/>
    <p:sldLayoutId id="2147484498" r:id="rId8"/>
    <p:sldLayoutId id="2147484499" r:id="rId9"/>
    <p:sldLayoutId id="2147484500" r:id="rId10"/>
    <p:sldLayoutId id="214748450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ill Sans MT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ill Sans MT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ill Sans MT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ill Sans MT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ill Sans MT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ill Sans MT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ill Sans MT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441325" indent="-166688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bg2"/>
          </a:solidFill>
          <a:latin typeface="+mn-lt"/>
          <a:cs typeface="+mn-cs"/>
        </a:defRPr>
      </a:lvl2pPr>
      <a:lvl3pPr marL="769938" indent="-149225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bg2"/>
          </a:solidFill>
          <a:latin typeface="+mn-lt"/>
          <a:cs typeface="+mn-cs"/>
        </a:defRPr>
      </a:lvl3pPr>
      <a:lvl4pPr marL="1136650" indent="-187325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bg2"/>
          </a:solidFill>
          <a:latin typeface="+mn-lt"/>
          <a:cs typeface="+mn-cs"/>
        </a:defRPr>
      </a:lvl4pPr>
      <a:lvl5pPr marL="1482725" indent="-166688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bg2"/>
          </a:solidFill>
          <a:latin typeface="+mn-lt"/>
          <a:cs typeface="+mn-cs"/>
        </a:defRPr>
      </a:lvl5pPr>
      <a:lvl6pPr marL="1939925" indent="-166688" algn="l" rtl="0" fontAlgn="base">
        <a:spcBef>
          <a:spcPct val="20000"/>
        </a:spcBef>
        <a:spcAft>
          <a:spcPct val="0"/>
        </a:spcAft>
        <a:defRPr sz="2000" b="1">
          <a:solidFill>
            <a:schemeClr val="bg2"/>
          </a:solidFill>
          <a:latin typeface="+mn-lt"/>
          <a:cs typeface="+mn-cs"/>
        </a:defRPr>
      </a:lvl6pPr>
      <a:lvl7pPr marL="2397125" indent="-166688" algn="l" rtl="0" fontAlgn="base">
        <a:spcBef>
          <a:spcPct val="20000"/>
        </a:spcBef>
        <a:spcAft>
          <a:spcPct val="0"/>
        </a:spcAft>
        <a:defRPr sz="2000" b="1">
          <a:solidFill>
            <a:schemeClr val="bg2"/>
          </a:solidFill>
          <a:latin typeface="+mn-lt"/>
          <a:cs typeface="+mn-cs"/>
        </a:defRPr>
      </a:lvl7pPr>
      <a:lvl8pPr marL="2854325" indent="-166688" algn="l" rtl="0" fontAlgn="base">
        <a:spcBef>
          <a:spcPct val="20000"/>
        </a:spcBef>
        <a:spcAft>
          <a:spcPct val="0"/>
        </a:spcAft>
        <a:defRPr sz="2000" b="1">
          <a:solidFill>
            <a:schemeClr val="bg2"/>
          </a:solidFill>
          <a:latin typeface="+mn-lt"/>
          <a:cs typeface="+mn-cs"/>
        </a:defRPr>
      </a:lvl8pPr>
      <a:lvl9pPr marL="3311525" indent="-166688" algn="l" rtl="0" fontAlgn="base">
        <a:spcBef>
          <a:spcPct val="20000"/>
        </a:spcBef>
        <a:spcAft>
          <a:spcPct val="0"/>
        </a:spcAft>
        <a:defRPr sz="2000" b="1">
          <a:solidFill>
            <a:schemeClr val="bg2"/>
          </a:solidFill>
          <a:latin typeface="+mn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0000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91225" y="909638"/>
            <a:ext cx="3117850" cy="583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1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60363" y="2492375"/>
            <a:ext cx="6732587" cy="244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502" r:id="rId1"/>
    <p:sldLayoutId id="2147484503" r:id="rId2"/>
    <p:sldLayoutId id="2147484504" r:id="rId3"/>
    <p:sldLayoutId id="2147484505" r:id="rId4"/>
    <p:sldLayoutId id="2147484506" r:id="rId5"/>
    <p:sldLayoutId id="2147484507" r:id="rId6"/>
    <p:sldLayoutId id="2147484508" r:id="rId7"/>
    <p:sldLayoutId id="2147484509" r:id="rId8"/>
    <p:sldLayoutId id="2147484510" r:id="rId9"/>
    <p:sldLayoutId id="2147484511" r:id="rId10"/>
    <p:sldLayoutId id="214748451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2"/>
          </a:solidFill>
          <a:latin typeface="Gill Sans MT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2"/>
          </a:solidFill>
          <a:latin typeface="Gill Sans MT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2"/>
          </a:solidFill>
          <a:latin typeface="Gill Sans MT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2"/>
          </a:solidFill>
          <a:latin typeface="Gill Sans MT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 b="1">
          <a:solidFill>
            <a:schemeClr val="tx2"/>
          </a:solidFill>
          <a:latin typeface="Gill Sans MT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 b="1">
          <a:solidFill>
            <a:schemeClr val="tx2"/>
          </a:solidFill>
          <a:latin typeface="Gill Sans MT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 b="1">
          <a:solidFill>
            <a:schemeClr val="tx2"/>
          </a:solidFill>
          <a:latin typeface="Gill Sans MT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 b="1">
          <a:solidFill>
            <a:schemeClr val="tx2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buChar char="•"/>
        <a:defRPr sz="45000">
          <a:solidFill>
            <a:schemeClr val="fol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bg2"/>
          </a:solidFill>
          <a:latin typeface="+mj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bg2"/>
          </a:solidFill>
          <a:latin typeface="+mj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bg2"/>
          </a:solidFill>
          <a:latin typeface="+mj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bg2"/>
          </a:solidFill>
          <a:latin typeface="+mj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2000" b="1">
          <a:solidFill>
            <a:schemeClr val="bg2"/>
          </a:solidFill>
          <a:latin typeface="+mj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2000" b="1">
          <a:solidFill>
            <a:schemeClr val="bg2"/>
          </a:solidFill>
          <a:latin typeface="+mj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2000" b="1">
          <a:solidFill>
            <a:schemeClr val="bg2"/>
          </a:solidFill>
          <a:latin typeface="+mj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2000" b="1">
          <a:solidFill>
            <a:schemeClr val="bg2"/>
          </a:solidFill>
          <a:latin typeface="+mj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857250"/>
          </a:xfrm>
          <a:prstGeom prst="rect">
            <a:avLst/>
          </a:prstGeom>
          <a:solidFill>
            <a:srgbClr val="B80A7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85875"/>
            <a:ext cx="8229600" cy="521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5" r:id="rId1"/>
    <p:sldLayoutId id="2147484526" r:id="rId2"/>
    <p:sldLayoutId id="2147484513" r:id="rId3"/>
    <p:sldLayoutId id="2147484514" r:id="rId4"/>
    <p:sldLayoutId id="2147484515" r:id="rId5"/>
    <p:sldLayoutId id="2147484516" r:id="rId6"/>
    <p:sldLayoutId id="2147484517" r:id="rId7"/>
    <p:sldLayoutId id="2147484518" r:id="rId8"/>
    <p:sldLayoutId id="2147484519" r:id="rId9"/>
    <p:sldLayoutId id="2147484520" r:id="rId10"/>
    <p:sldLayoutId id="2147484521" r:id="rId11"/>
    <p:sldLayoutId id="2147484522" r:id="rId12"/>
  </p:sldLayoutIdLst>
  <p:txStyles>
    <p:titleStyle>
      <a:lvl1pPr marL="358775" indent="-358775"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Gill Sans"/>
          <a:ea typeface="+mj-ea"/>
          <a:cs typeface="+mj-cs"/>
        </a:defRPr>
      </a:lvl1pPr>
      <a:lvl2pPr marL="358775" indent="-358775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2pPr>
      <a:lvl3pPr marL="358775" indent="-358775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3pPr>
      <a:lvl4pPr marL="358775" indent="-358775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4pPr>
      <a:lvl5pPr marL="358775" indent="-358775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5pPr>
      <a:lvl6pPr marL="815975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1273175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730375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2187575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ts val="1800"/>
        </a:spcBef>
        <a:spcAft>
          <a:spcPct val="0"/>
        </a:spcAft>
        <a:buFont typeface="Arial" pitchFamily="34" charset="0"/>
        <a:defRPr sz="3200" b="1" kern="1200">
          <a:solidFill>
            <a:srgbClr val="B80A7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ts val="600"/>
        </a:spcBef>
        <a:spcAft>
          <a:spcPct val="0"/>
        </a:spcAft>
        <a:buFont typeface="Arial" pitchFamily="34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eaLnBrk="1" hangingPunct="1"/>
            <a:endParaRPr lang="pt-PT" dirty="0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2886075"/>
            <a:ext cx="7145362" cy="3362325"/>
          </a:xfrm>
        </p:spPr>
        <p:txBody>
          <a:bodyPr rtlCol="0"/>
          <a:lstStyle/>
          <a:p>
            <a:pPr indent="0" eaLnBrk="1" fontAlgn="auto" hangingPunct="1">
              <a:spcAft>
                <a:spcPts val="0"/>
              </a:spcAft>
              <a:defRPr/>
            </a:pPr>
            <a:r>
              <a:rPr lang="en-US" sz="16800" dirty="0">
                <a:solidFill>
                  <a:srgbClr val="FF0000"/>
                </a:solidFill>
                <a:latin typeface="Impact"/>
                <a:cs typeface="Impact"/>
              </a:rPr>
              <a:t>C</a:t>
            </a:r>
            <a:r>
              <a:rPr lang="en-US" sz="16800" dirty="0">
                <a:solidFill>
                  <a:schemeClr val="accent1"/>
                </a:solidFill>
                <a:latin typeface="Impact"/>
                <a:cs typeface="Impact"/>
              </a:rPr>
              <a:t>o</a:t>
            </a:r>
            <a:r>
              <a:rPr lang="en-US" sz="16800" dirty="0">
                <a:solidFill>
                  <a:schemeClr val="accent2"/>
                </a:solidFill>
                <a:latin typeface="Impact"/>
                <a:cs typeface="Impact"/>
              </a:rPr>
              <a:t>l</a:t>
            </a:r>
            <a:r>
              <a:rPr lang="en-US" sz="16800" dirty="0">
                <a:solidFill>
                  <a:srgbClr val="0070C0"/>
                </a:solidFill>
                <a:latin typeface="Impact"/>
                <a:cs typeface="Impact"/>
              </a:rPr>
              <a:t>o</a:t>
            </a:r>
            <a:r>
              <a:rPr lang="en-US" sz="16800" dirty="0">
                <a:solidFill>
                  <a:srgbClr val="7030A0"/>
                </a:solidFill>
                <a:latin typeface="Impact"/>
                <a:cs typeface="Impact"/>
              </a:rPr>
              <a:t>r</a:t>
            </a:r>
            <a:endParaRPr lang="en-US" sz="16800" i="1" dirty="0">
              <a:solidFill>
                <a:srgbClr val="7030A0"/>
              </a:solidFill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7E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8"/>
          <p:cNvSpPr>
            <a:spLocks noChangeArrowheads="1"/>
          </p:cNvSpPr>
          <p:nvPr/>
        </p:nvSpPr>
        <p:spPr bwMode="auto">
          <a:xfrm>
            <a:off x="0" y="-31750"/>
            <a:ext cx="9144000" cy="746125"/>
          </a:xfrm>
          <a:prstGeom prst="rect">
            <a:avLst/>
          </a:prstGeom>
          <a:solidFill>
            <a:srgbClr val="406480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dirty="0" err="1">
                <a:solidFill>
                  <a:srgbClr val="CFDCE6"/>
                </a:solidFill>
              </a:rPr>
              <a:t>ColorTest</a:t>
            </a:r>
            <a:endParaRPr lang="en-US" dirty="0">
              <a:solidFill>
                <a:srgbClr val="CFDCE6"/>
              </a:solidFill>
            </a:endParaRPr>
          </a:p>
        </p:txBody>
      </p:sp>
      <p:sp>
        <p:nvSpPr>
          <p:cNvPr id="133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dirty="0">
                <a:solidFill>
                  <a:srgbClr val="CFDCE6"/>
                </a:solidFill>
              </a:rPr>
              <a:t>Test1</a:t>
            </a:r>
          </a:p>
          <a:p>
            <a:pPr marL="0" indent="0" eaLnBrk="1" hangingPunct="1">
              <a:buFontTx/>
              <a:buNone/>
            </a:pPr>
            <a:r>
              <a:rPr lang="en-US" sz="4000" dirty="0">
                <a:solidFill>
                  <a:srgbClr val="CFDCE6"/>
                </a:solidFill>
              </a:rPr>
              <a:t>Test2 </a:t>
            </a:r>
            <a:r>
              <a:rPr lang="en-US" sz="4000" dirty="0">
                <a:solidFill>
                  <a:srgbClr val="406480"/>
                </a:solidFill>
              </a:rPr>
              <a:t>test3</a:t>
            </a:r>
            <a:r>
              <a:rPr lang="en-US" sz="4000" dirty="0">
                <a:solidFill>
                  <a:srgbClr val="CFDCE6"/>
                </a:solidFill>
              </a:rPr>
              <a:t> test4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6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0" y="-31750"/>
            <a:ext cx="9144000" cy="746125"/>
          </a:xfrm>
          <a:prstGeom prst="rect">
            <a:avLst/>
          </a:prstGeom>
          <a:solidFill>
            <a:srgbClr val="004070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dirty="0" err="1">
                <a:solidFill>
                  <a:srgbClr val="FFAE5D"/>
                </a:solidFill>
              </a:rPr>
              <a:t>ColorTest</a:t>
            </a:r>
            <a:endParaRPr lang="en-US" dirty="0">
              <a:solidFill>
                <a:srgbClr val="FFAE5D"/>
              </a:solidFill>
            </a:endParaRPr>
          </a:p>
        </p:txBody>
      </p:sp>
      <p:sp>
        <p:nvSpPr>
          <p:cNvPr id="13517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dirty="0">
                <a:solidFill>
                  <a:srgbClr val="FFAE5D"/>
                </a:solidFill>
              </a:rPr>
              <a:t>Test1</a:t>
            </a:r>
          </a:p>
          <a:p>
            <a:pPr marL="0" indent="0" eaLnBrk="1" hangingPunct="1">
              <a:buFontTx/>
              <a:buNone/>
            </a:pPr>
            <a:r>
              <a:rPr lang="en-US" sz="4000" dirty="0">
                <a:solidFill>
                  <a:srgbClr val="FFAE5D"/>
                </a:solidFill>
              </a:rPr>
              <a:t>Test2 </a:t>
            </a:r>
            <a:r>
              <a:rPr lang="en-US" sz="4000" dirty="0">
                <a:solidFill>
                  <a:srgbClr val="FF8000"/>
                </a:solidFill>
              </a:rPr>
              <a:t>test3</a:t>
            </a:r>
            <a:r>
              <a:rPr lang="en-US" sz="4000" dirty="0">
                <a:solidFill>
                  <a:srgbClr val="FFAE5D"/>
                </a:solidFill>
              </a:rPr>
              <a:t> test4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0" y="-31750"/>
            <a:ext cx="9144000" cy="746125"/>
          </a:xfrm>
          <a:prstGeom prst="rect">
            <a:avLst/>
          </a:prstGeom>
          <a:solidFill>
            <a:srgbClr val="990099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title"/>
          </p:nvPr>
        </p:nvSpPr>
        <p:spPr>
          <a:xfrm>
            <a:off x="-7938" y="-31750"/>
            <a:ext cx="9151938" cy="784225"/>
          </a:xfrm>
          <a:solidFill>
            <a:srgbClr val="33CCCC"/>
          </a:solidFill>
        </p:spPr>
        <p:txBody>
          <a:bodyPr/>
          <a:lstStyle/>
          <a:p>
            <a:pPr indent="0" eaLnBrk="1" hangingPunct="1"/>
            <a:r>
              <a:rPr lang="en-US" dirty="0" err="1">
                <a:solidFill>
                  <a:srgbClr val="FFFF00"/>
                </a:solidFill>
              </a:rPr>
              <a:t>ColorTest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3722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dirty="0">
                <a:solidFill>
                  <a:srgbClr val="FFFF00"/>
                </a:solidFill>
              </a:rPr>
              <a:t>Test1</a:t>
            </a:r>
          </a:p>
          <a:p>
            <a:pPr marL="0" indent="0" eaLnBrk="1" hangingPunct="1">
              <a:buFontTx/>
              <a:buNone/>
            </a:pPr>
            <a:r>
              <a:rPr lang="en-US" sz="4000" dirty="0">
                <a:solidFill>
                  <a:srgbClr val="FFFF00"/>
                </a:solidFill>
              </a:rPr>
              <a:t>Test2 </a:t>
            </a:r>
            <a:r>
              <a:rPr lang="en-US" sz="4000" dirty="0">
                <a:solidFill>
                  <a:srgbClr val="33CCCC"/>
                </a:solidFill>
              </a:rPr>
              <a:t>test3</a:t>
            </a:r>
            <a:r>
              <a:rPr lang="en-US" sz="4000" dirty="0">
                <a:solidFill>
                  <a:srgbClr val="FFFF00"/>
                </a:solidFill>
              </a:rPr>
              <a:t> test4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F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0" y="-31750"/>
            <a:ext cx="9144000" cy="746125"/>
          </a:xfrm>
          <a:prstGeom prst="rect">
            <a:avLst/>
          </a:prstGeom>
          <a:solidFill>
            <a:srgbClr val="E80058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dirty="0" err="1">
                <a:solidFill>
                  <a:srgbClr val="FFE800"/>
                </a:solidFill>
              </a:rPr>
              <a:t>ColorTest</a:t>
            </a:r>
            <a:endParaRPr lang="en-US" dirty="0">
              <a:solidFill>
                <a:srgbClr val="FFE800"/>
              </a:solidFill>
            </a:endParaRPr>
          </a:p>
        </p:txBody>
      </p:sp>
      <p:sp>
        <p:nvSpPr>
          <p:cNvPr id="13926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dirty="0">
                <a:solidFill>
                  <a:srgbClr val="FFE800"/>
                </a:solidFill>
              </a:rPr>
              <a:t>Test1</a:t>
            </a:r>
          </a:p>
          <a:p>
            <a:pPr marL="0" indent="0" eaLnBrk="1" hangingPunct="1">
              <a:buFontTx/>
              <a:buNone/>
            </a:pPr>
            <a:r>
              <a:rPr lang="en-US" sz="4000" dirty="0">
                <a:solidFill>
                  <a:srgbClr val="FFE800"/>
                </a:solidFill>
              </a:rPr>
              <a:t>Test2 </a:t>
            </a:r>
            <a:r>
              <a:rPr lang="en-US" sz="4000" dirty="0">
                <a:solidFill>
                  <a:srgbClr val="FF89B6"/>
                </a:solidFill>
              </a:rPr>
              <a:t>test3</a:t>
            </a:r>
            <a:r>
              <a:rPr lang="en-US" sz="4000" dirty="0">
                <a:solidFill>
                  <a:srgbClr val="FFE800"/>
                </a:solidFill>
              </a:rPr>
              <a:t> teste4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CM">
  <a:themeElements>
    <a:clrScheme name="PCM 15">
      <a:dk1>
        <a:srgbClr val="FFFF66"/>
      </a:dk1>
      <a:lt1>
        <a:srgbClr val="FFCC00"/>
      </a:lt1>
      <a:dk2>
        <a:srgbClr val="412F53"/>
      </a:dk2>
      <a:lt2>
        <a:srgbClr val="FFCC00"/>
      </a:lt2>
      <a:accent1>
        <a:srgbClr val="993366"/>
      </a:accent1>
      <a:accent2>
        <a:srgbClr val="00CC00"/>
      </a:accent2>
      <a:accent3>
        <a:srgbClr val="B0ADB3"/>
      </a:accent3>
      <a:accent4>
        <a:srgbClr val="DAAE00"/>
      </a:accent4>
      <a:accent5>
        <a:srgbClr val="CAADB8"/>
      </a:accent5>
      <a:accent6>
        <a:srgbClr val="00B900"/>
      </a:accent6>
      <a:hlink>
        <a:srgbClr val="009900"/>
      </a:hlink>
      <a:folHlink>
        <a:srgbClr val="CC3399"/>
      </a:folHlink>
    </a:clrScheme>
    <a:fontScheme name="PCM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  <a:cs typeface="Arial" charset="0"/>
          </a:defRPr>
        </a:defPPr>
      </a:lstStyle>
    </a:lnDef>
  </a:objectDefaults>
  <a:extraClrSchemeLst>
    <a:extraClrScheme>
      <a:clrScheme name="PC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M 13">
        <a:dk1>
          <a:srgbClr val="808080"/>
        </a:dk1>
        <a:lt1>
          <a:srgbClr val="FFCC00"/>
        </a:lt1>
        <a:dk2>
          <a:srgbClr val="412F53"/>
        </a:dk2>
        <a:lt2>
          <a:srgbClr val="FFCC00"/>
        </a:lt2>
        <a:accent1>
          <a:srgbClr val="993366"/>
        </a:accent1>
        <a:accent2>
          <a:srgbClr val="00CC00"/>
        </a:accent2>
        <a:accent3>
          <a:srgbClr val="B0ADB3"/>
        </a:accent3>
        <a:accent4>
          <a:srgbClr val="DAAE00"/>
        </a:accent4>
        <a:accent5>
          <a:srgbClr val="CAADB8"/>
        </a:accent5>
        <a:accent6>
          <a:srgbClr val="00B900"/>
        </a:accent6>
        <a:hlink>
          <a:srgbClr val="009999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M 14">
        <a:dk1>
          <a:srgbClr val="FF9933"/>
        </a:dk1>
        <a:lt1>
          <a:srgbClr val="FFCC00"/>
        </a:lt1>
        <a:dk2>
          <a:srgbClr val="412F53"/>
        </a:dk2>
        <a:lt2>
          <a:srgbClr val="FFCC00"/>
        </a:lt2>
        <a:accent1>
          <a:srgbClr val="993366"/>
        </a:accent1>
        <a:accent2>
          <a:srgbClr val="00CC00"/>
        </a:accent2>
        <a:accent3>
          <a:srgbClr val="B0ADB3"/>
        </a:accent3>
        <a:accent4>
          <a:srgbClr val="DAAE00"/>
        </a:accent4>
        <a:accent5>
          <a:srgbClr val="CAADB8"/>
        </a:accent5>
        <a:accent6>
          <a:srgbClr val="00B900"/>
        </a:accent6>
        <a:hlink>
          <a:srgbClr val="009900"/>
        </a:hlink>
        <a:folHlink>
          <a:srgbClr val="CC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M 15">
        <a:dk1>
          <a:srgbClr val="FFFF66"/>
        </a:dk1>
        <a:lt1>
          <a:srgbClr val="FFCC00"/>
        </a:lt1>
        <a:dk2>
          <a:srgbClr val="412F53"/>
        </a:dk2>
        <a:lt2>
          <a:srgbClr val="FFCC00"/>
        </a:lt2>
        <a:accent1>
          <a:srgbClr val="993366"/>
        </a:accent1>
        <a:accent2>
          <a:srgbClr val="00CC00"/>
        </a:accent2>
        <a:accent3>
          <a:srgbClr val="B0ADB3"/>
        </a:accent3>
        <a:accent4>
          <a:srgbClr val="DAAE00"/>
        </a:accent4>
        <a:accent5>
          <a:srgbClr val="CAADB8"/>
        </a:accent5>
        <a:accent6>
          <a:srgbClr val="00B900"/>
        </a:accent6>
        <a:hlink>
          <a:srgbClr val="009900"/>
        </a:hlink>
        <a:folHlink>
          <a:srgbClr val="CC33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CM_Sep_Sec">
  <a:themeElements>
    <a:clrScheme name="PCM_Sep_Sec 15">
      <a:dk1>
        <a:srgbClr val="FFFF66"/>
      </a:dk1>
      <a:lt1>
        <a:srgbClr val="FFCC00"/>
      </a:lt1>
      <a:dk2>
        <a:srgbClr val="412F53"/>
      </a:dk2>
      <a:lt2>
        <a:srgbClr val="FFCC00"/>
      </a:lt2>
      <a:accent1>
        <a:srgbClr val="993366"/>
      </a:accent1>
      <a:accent2>
        <a:srgbClr val="00CC00"/>
      </a:accent2>
      <a:accent3>
        <a:srgbClr val="B0ADB3"/>
      </a:accent3>
      <a:accent4>
        <a:srgbClr val="DAAE00"/>
      </a:accent4>
      <a:accent5>
        <a:srgbClr val="CAADB8"/>
      </a:accent5>
      <a:accent6>
        <a:srgbClr val="00B900"/>
      </a:accent6>
      <a:hlink>
        <a:srgbClr val="009900"/>
      </a:hlink>
      <a:folHlink>
        <a:srgbClr val="CC3399"/>
      </a:folHlink>
    </a:clrScheme>
    <a:fontScheme name="PCM_Sep_Sec">
      <a:majorFont>
        <a:latin typeface="Gill Sans MT"/>
        <a:ea typeface=""/>
        <a:cs typeface="Arial"/>
      </a:majorFont>
      <a:minorFont>
        <a:latin typeface="Book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  <a:cs typeface="Arial" charset="0"/>
          </a:defRPr>
        </a:defPPr>
      </a:lstStyle>
    </a:lnDef>
  </a:objectDefaults>
  <a:extraClrSchemeLst>
    <a:extraClrScheme>
      <a:clrScheme name="PCM_Sep_Se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M_Sep_Se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M_Sep_Se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M_Sep_Se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M_Sep_Se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M_Sep_Se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M_Sep_Se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M_Sep_Se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M_Sep_Se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M_Sep_Se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M_Sep_Se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M_Sep_Se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M_Sep_Sec 13">
        <a:dk1>
          <a:srgbClr val="808080"/>
        </a:dk1>
        <a:lt1>
          <a:srgbClr val="FFCC00"/>
        </a:lt1>
        <a:dk2>
          <a:srgbClr val="412F53"/>
        </a:dk2>
        <a:lt2>
          <a:srgbClr val="FFCC00"/>
        </a:lt2>
        <a:accent1>
          <a:srgbClr val="993366"/>
        </a:accent1>
        <a:accent2>
          <a:srgbClr val="00CC00"/>
        </a:accent2>
        <a:accent3>
          <a:srgbClr val="B0ADB3"/>
        </a:accent3>
        <a:accent4>
          <a:srgbClr val="DAAE00"/>
        </a:accent4>
        <a:accent5>
          <a:srgbClr val="CAADB8"/>
        </a:accent5>
        <a:accent6>
          <a:srgbClr val="00B900"/>
        </a:accent6>
        <a:hlink>
          <a:srgbClr val="009999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M_Sep_Sec 14">
        <a:dk1>
          <a:srgbClr val="FF9933"/>
        </a:dk1>
        <a:lt1>
          <a:srgbClr val="FFCC00"/>
        </a:lt1>
        <a:dk2>
          <a:srgbClr val="412F53"/>
        </a:dk2>
        <a:lt2>
          <a:srgbClr val="FFCC00"/>
        </a:lt2>
        <a:accent1>
          <a:srgbClr val="993366"/>
        </a:accent1>
        <a:accent2>
          <a:srgbClr val="00CC00"/>
        </a:accent2>
        <a:accent3>
          <a:srgbClr val="B0ADB3"/>
        </a:accent3>
        <a:accent4>
          <a:srgbClr val="DAAE00"/>
        </a:accent4>
        <a:accent5>
          <a:srgbClr val="CAADB8"/>
        </a:accent5>
        <a:accent6>
          <a:srgbClr val="00B900"/>
        </a:accent6>
        <a:hlink>
          <a:srgbClr val="009900"/>
        </a:hlink>
        <a:folHlink>
          <a:srgbClr val="CC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M_Sep_Sec 15">
        <a:dk1>
          <a:srgbClr val="FFFF66"/>
        </a:dk1>
        <a:lt1>
          <a:srgbClr val="FFCC00"/>
        </a:lt1>
        <a:dk2>
          <a:srgbClr val="412F53"/>
        </a:dk2>
        <a:lt2>
          <a:srgbClr val="FFCC00"/>
        </a:lt2>
        <a:accent1>
          <a:srgbClr val="993366"/>
        </a:accent1>
        <a:accent2>
          <a:srgbClr val="00CC00"/>
        </a:accent2>
        <a:accent3>
          <a:srgbClr val="B0ADB3"/>
        </a:accent3>
        <a:accent4>
          <a:srgbClr val="DAAE00"/>
        </a:accent4>
        <a:accent5>
          <a:srgbClr val="CAADB8"/>
        </a:accent5>
        <a:accent6>
          <a:srgbClr val="00B900"/>
        </a:accent6>
        <a:hlink>
          <a:srgbClr val="009900"/>
        </a:hlink>
        <a:folHlink>
          <a:srgbClr val="CC33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CM">
  <a:themeElements>
    <a:clrScheme name="1_PCM 16">
      <a:dk1>
        <a:srgbClr val="FFFF66"/>
      </a:dk1>
      <a:lt1>
        <a:srgbClr val="FFCC00"/>
      </a:lt1>
      <a:dk2>
        <a:srgbClr val="251B2F"/>
      </a:dk2>
      <a:lt2>
        <a:srgbClr val="FFCC00"/>
      </a:lt2>
      <a:accent1>
        <a:srgbClr val="993366"/>
      </a:accent1>
      <a:accent2>
        <a:srgbClr val="00CC00"/>
      </a:accent2>
      <a:accent3>
        <a:srgbClr val="ACABAD"/>
      </a:accent3>
      <a:accent4>
        <a:srgbClr val="DAAE00"/>
      </a:accent4>
      <a:accent5>
        <a:srgbClr val="CAADB8"/>
      </a:accent5>
      <a:accent6>
        <a:srgbClr val="00B900"/>
      </a:accent6>
      <a:hlink>
        <a:srgbClr val="009900"/>
      </a:hlink>
      <a:folHlink>
        <a:srgbClr val="CC3399"/>
      </a:folHlink>
    </a:clrScheme>
    <a:fontScheme name="1_PCM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  <a:cs typeface="Arial" charset="0"/>
          </a:defRPr>
        </a:defPPr>
      </a:lstStyle>
    </a:lnDef>
  </a:objectDefaults>
  <a:extraClrSchemeLst>
    <a:extraClrScheme>
      <a:clrScheme name="1_PC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C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C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C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C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C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C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C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C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C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C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C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CM 13">
        <a:dk1>
          <a:srgbClr val="808080"/>
        </a:dk1>
        <a:lt1>
          <a:srgbClr val="FFCC00"/>
        </a:lt1>
        <a:dk2>
          <a:srgbClr val="412F53"/>
        </a:dk2>
        <a:lt2>
          <a:srgbClr val="FFCC00"/>
        </a:lt2>
        <a:accent1>
          <a:srgbClr val="993366"/>
        </a:accent1>
        <a:accent2>
          <a:srgbClr val="00CC00"/>
        </a:accent2>
        <a:accent3>
          <a:srgbClr val="B0ADB3"/>
        </a:accent3>
        <a:accent4>
          <a:srgbClr val="DAAE00"/>
        </a:accent4>
        <a:accent5>
          <a:srgbClr val="CAADB8"/>
        </a:accent5>
        <a:accent6>
          <a:srgbClr val="00B900"/>
        </a:accent6>
        <a:hlink>
          <a:srgbClr val="009999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CM 14">
        <a:dk1>
          <a:srgbClr val="FF9933"/>
        </a:dk1>
        <a:lt1>
          <a:srgbClr val="FFCC00"/>
        </a:lt1>
        <a:dk2>
          <a:srgbClr val="412F53"/>
        </a:dk2>
        <a:lt2>
          <a:srgbClr val="FFCC00"/>
        </a:lt2>
        <a:accent1>
          <a:srgbClr val="993366"/>
        </a:accent1>
        <a:accent2>
          <a:srgbClr val="00CC00"/>
        </a:accent2>
        <a:accent3>
          <a:srgbClr val="B0ADB3"/>
        </a:accent3>
        <a:accent4>
          <a:srgbClr val="DAAE00"/>
        </a:accent4>
        <a:accent5>
          <a:srgbClr val="CAADB8"/>
        </a:accent5>
        <a:accent6>
          <a:srgbClr val="00B900"/>
        </a:accent6>
        <a:hlink>
          <a:srgbClr val="009900"/>
        </a:hlink>
        <a:folHlink>
          <a:srgbClr val="CC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CM 15">
        <a:dk1>
          <a:srgbClr val="FFFF66"/>
        </a:dk1>
        <a:lt1>
          <a:srgbClr val="FFCC00"/>
        </a:lt1>
        <a:dk2>
          <a:srgbClr val="412F53"/>
        </a:dk2>
        <a:lt2>
          <a:srgbClr val="FFCC00"/>
        </a:lt2>
        <a:accent1>
          <a:srgbClr val="993366"/>
        </a:accent1>
        <a:accent2>
          <a:srgbClr val="00CC00"/>
        </a:accent2>
        <a:accent3>
          <a:srgbClr val="B0ADB3"/>
        </a:accent3>
        <a:accent4>
          <a:srgbClr val="DAAE00"/>
        </a:accent4>
        <a:accent5>
          <a:srgbClr val="CAADB8"/>
        </a:accent5>
        <a:accent6>
          <a:srgbClr val="00B900"/>
        </a:accent6>
        <a:hlink>
          <a:srgbClr val="009900"/>
        </a:hlink>
        <a:folHlink>
          <a:srgbClr val="CC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CM 16">
        <a:dk1>
          <a:srgbClr val="FFFF66"/>
        </a:dk1>
        <a:lt1>
          <a:srgbClr val="FFCC00"/>
        </a:lt1>
        <a:dk2>
          <a:srgbClr val="251B2F"/>
        </a:dk2>
        <a:lt2>
          <a:srgbClr val="FFCC00"/>
        </a:lt2>
        <a:accent1>
          <a:srgbClr val="993366"/>
        </a:accent1>
        <a:accent2>
          <a:srgbClr val="00CC00"/>
        </a:accent2>
        <a:accent3>
          <a:srgbClr val="ACABAD"/>
        </a:accent3>
        <a:accent4>
          <a:srgbClr val="DAAE00"/>
        </a:accent4>
        <a:accent5>
          <a:srgbClr val="CAADB8"/>
        </a:accent5>
        <a:accent6>
          <a:srgbClr val="00B900"/>
        </a:accent6>
        <a:hlink>
          <a:srgbClr val="009900"/>
        </a:hlink>
        <a:folHlink>
          <a:srgbClr val="CC33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PCM_Sep_Sec">
  <a:themeElements>
    <a:clrScheme name="1_PCM_Sep_Sec 16">
      <a:dk1>
        <a:srgbClr val="FFFF66"/>
      </a:dk1>
      <a:lt1>
        <a:srgbClr val="FFCC00"/>
      </a:lt1>
      <a:dk2>
        <a:srgbClr val="251B2F"/>
      </a:dk2>
      <a:lt2>
        <a:srgbClr val="FFCC00"/>
      </a:lt2>
      <a:accent1>
        <a:srgbClr val="993366"/>
      </a:accent1>
      <a:accent2>
        <a:srgbClr val="00CC00"/>
      </a:accent2>
      <a:accent3>
        <a:srgbClr val="ACABAD"/>
      </a:accent3>
      <a:accent4>
        <a:srgbClr val="DAAE00"/>
      </a:accent4>
      <a:accent5>
        <a:srgbClr val="CAADB8"/>
      </a:accent5>
      <a:accent6>
        <a:srgbClr val="00B900"/>
      </a:accent6>
      <a:hlink>
        <a:srgbClr val="009900"/>
      </a:hlink>
      <a:folHlink>
        <a:srgbClr val="CC3399"/>
      </a:folHlink>
    </a:clrScheme>
    <a:fontScheme name="1_PCM_Sep_Sec">
      <a:majorFont>
        <a:latin typeface="Gill Sans MT"/>
        <a:ea typeface=""/>
        <a:cs typeface="Arial"/>
      </a:majorFont>
      <a:minorFont>
        <a:latin typeface="Book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  <a:cs typeface="Arial" charset="0"/>
          </a:defRPr>
        </a:defPPr>
      </a:lstStyle>
    </a:lnDef>
  </a:objectDefaults>
  <a:extraClrSchemeLst>
    <a:extraClrScheme>
      <a:clrScheme name="1_PCM_Sep_Se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CM_Sep_Se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CM_Sep_Se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CM_Sep_Se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CM_Sep_Se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CM_Sep_Se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CM_Sep_Se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CM_Sep_Se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CM_Sep_Se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CM_Sep_Se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CM_Sep_Se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CM_Sep_Se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CM_Sep_Sec 13">
        <a:dk1>
          <a:srgbClr val="808080"/>
        </a:dk1>
        <a:lt1>
          <a:srgbClr val="FFCC00"/>
        </a:lt1>
        <a:dk2>
          <a:srgbClr val="412F53"/>
        </a:dk2>
        <a:lt2>
          <a:srgbClr val="FFCC00"/>
        </a:lt2>
        <a:accent1>
          <a:srgbClr val="993366"/>
        </a:accent1>
        <a:accent2>
          <a:srgbClr val="00CC00"/>
        </a:accent2>
        <a:accent3>
          <a:srgbClr val="B0ADB3"/>
        </a:accent3>
        <a:accent4>
          <a:srgbClr val="DAAE00"/>
        </a:accent4>
        <a:accent5>
          <a:srgbClr val="CAADB8"/>
        </a:accent5>
        <a:accent6>
          <a:srgbClr val="00B900"/>
        </a:accent6>
        <a:hlink>
          <a:srgbClr val="009999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CM_Sep_Sec 14">
        <a:dk1>
          <a:srgbClr val="FF9933"/>
        </a:dk1>
        <a:lt1>
          <a:srgbClr val="FFCC00"/>
        </a:lt1>
        <a:dk2>
          <a:srgbClr val="412F53"/>
        </a:dk2>
        <a:lt2>
          <a:srgbClr val="FFCC00"/>
        </a:lt2>
        <a:accent1>
          <a:srgbClr val="993366"/>
        </a:accent1>
        <a:accent2>
          <a:srgbClr val="00CC00"/>
        </a:accent2>
        <a:accent3>
          <a:srgbClr val="B0ADB3"/>
        </a:accent3>
        <a:accent4>
          <a:srgbClr val="DAAE00"/>
        </a:accent4>
        <a:accent5>
          <a:srgbClr val="CAADB8"/>
        </a:accent5>
        <a:accent6>
          <a:srgbClr val="00B900"/>
        </a:accent6>
        <a:hlink>
          <a:srgbClr val="009900"/>
        </a:hlink>
        <a:folHlink>
          <a:srgbClr val="CC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CM_Sep_Sec 15">
        <a:dk1>
          <a:srgbClr val="FFFF66"/>
        </a:dk1>
        <a:lt1>
          <a:srgbClr val="FFCC00"/>
        </a:lt1>
        <a:dk2>
          <a:srgbClr val="412F53"/>
        </a:dk2>
        <a:lt2>
          <a:srgbClr val="FFCC00"/>
        </a:lt2>
        <a:accent1>
          <a:srgbClr val="993366"/>
        </a:accent1>
        <a:accent2>
          <a:srgbClr val="00CC00"/>
        </a:accent2>
        <a:accent3>
          <a:srgbClr val="B0ADB3"/>
        </a:accent3>
        <a:accent4>
          <a:srgbClr val="DAAE00"/>
        </a:accent4>
        <a:accent5>
          <a:srgbClr val="CAADB8"/>
        </a:accent5>
        <a:accent6>
          <a:srgbClr val="00B900"/>
        </a:accent6>
        <a:hlink>
          <a:srgbClr val="009900"/>
        </a:hlink>
        <a:folHlink>
          <a:srgbClr val="CC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CM_Sep_Sec 16">
        <a:dk1>
          <a:srgbClr val="FFFF66"/>
        </a:dk1>
        <a:lt1>
          <a:srgbClr val="FFCC00"/>
        </a:lt1>
        <a:dk2>
          <a:srgbClr val="251B2F"/>
        </a:dk2>
        <a:lt2>
          <a:srgbClr val="FFCC00"/>
        </a:lt2>
        <a:accent1>
          <a:srgbClr val="993366"/>
        </a:accent1>
        <a:accent2>
          <a:srgbClr val="00CC00"/>
        </a:accent2>
        <a:accent3>
          <a:srgbClr val="ACABAD"/>
        </a:accent3>
        <a:accent4>
          <a:srgbClr val="DAAE00"/>
        </a:accent4>
        <a:accent5>
          <a:srgbClr val="CAADB8"/>
        </a:accent5>
        <a:accent6>
          <a:srgbClr val="00B900"/>
        </a:accent6>
        <a:hlink>
          <a:srgbClr val="009900"/>
        </a:hlink>
        <a:folHlink>
          <a:srgbClr val="CC33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emplate_pcm">
  <a:themeElements>
    <a:clrScheme name="PCM">
      <a:dk1>
        <a:srgbClr val="000000"/>
      </a:dk1>
      <a:lt1>
        <a:srgbClr val="FFFFFF"/>
      </a:lt1>
      <a:dk2>
        <a:srgbClr val="63053D"/>
      </a:dk2>
      <a:lt2>
        <a:srgbClr val="B80A72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PCM</Template>
  <TotalTime>20990</TotalTime>
  <Words>21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Arial</vt:lpstr>
      <vt:lpstr>Bookman</vt:lpstr>
      <vt:lpstr>Calibri</vt:lpstr>
      <vt:lpstr>Gill Sans</vt:lpstr>
      <vt:lpstr>Gill Sans MT</vt:lpstr>
      <vt:lpstr>Impact</vt:lpstr>
      <vt:lpstr>PCM</vt:lpstr>
      <vt:lpstr>PCM_Sep_Sec</vt:lpstr>
      <vt:lpstr>1_PCM</vt:lpstr>
      <vt:lpstr>1_PCM_Sep_Sec</vt:lpstr>
      <vt:lpstr>template_pcm</vt:lpstr>
      <vt:lpstr>Color</vt:lpstr>
      <vt:lpstr>ColorTest</vt:lpstr>
      <vt:lpstr>ColorTest</vt:lpstr>
      <vt:lpstr>ColorTest</vt:lpstr>
      <vt:lpstr>ColorTest</vt:lpstr>
    </vt:vector>
  </TitlesOfParts>
  <Company>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Imagens</dc:title>
  <dc:creator>Daniel Gonçalves</dc:creator>
  <cp:lastModifiedBy>ist424767@tecnico.ulisboa.pt</cp:lastModifiedBy>
  <cp:revision>260</cp:revision>
  <dcterms:created xsi:type="dcterms:W3CDTF">2007-02-26T15:29:16Z</dcterms:created>
  <dcterms:modified xsi:type="dcterms:W3CDTF">2020-12-26T18:15:41Z</dcterms:modified>
</cp:coreProperties>
</file>