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F7"/>
    <a:srgbClr val="191B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8514B06F-D7F1-485E-8AC6-BC7762AE028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B8486615-EBF6-4B11-8DB2-9BE8CF1F81AF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237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B06F-D7F1-485E-8AC6-BC7762AE028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6615-EBF6-4B11-8DB2-9BE8CF1F8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4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8514B06F-D7F1-485E-8AC6-BC7762AE028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B8486615-EBF6-4B11-8DB2-9BE8CF1F81A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81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B06F-D7F1-485E-8AC6-BC7762AE028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6615-EBF6-4B11-8DB2-9BE8CF1F8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0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514B06F-D7F1-485E-8AC6-BC7762AE028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8486615-EBF6-4B11-8DB2-9BE8CF1F81A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89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B06F-D7F1-485E-8AC6-BC7762AE028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6615-EBF6-4B11-8DB2-9BE8CF1F8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85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B06F-D7F1-485E-8AC6-BC7762AE028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6615-EBF6-4B11-8DB2-9BE8CF1F8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B06F-D7F1-485E-8AC6-BC7762AE028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6615-EBF6-4B11-8DB2-9BE8CF1F8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B06F-D7F1-485E-8AC6-BC7762AE028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6615-EBF6-4B11-8DB2-9BE8CF1F8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09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514B06F-D7F1-485E-8AC6-BC7762AE028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B8486615-EBF6-4B11-8DB2-9BE8CF1F8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68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514B06F-D7F1-485E-8AC6-BC7762AE028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B8486615-EBF6-4B11-8DB2-9BE8CF1F8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5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514B06F-D7F1-485E-8AC6-BC7762AE028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8486615-EBF6-4B11-8DB2-9BE8CF1F81A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20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A2E460A5-2473-4FCC-A79B-EF1E5BF79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637" y="765110"/>
            <a:ext cx="3016807" cy="374157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1C2E8DC-F5E5-4778-8C19-79002F665D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30"/>
          <a:stretch/>
        </p:blipFill>
        <p:spPr>
          <a:xfrm>
            <a:off x="5553383" y="4506686"/>
            <a:ext cx="2539682" cy="1482397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331A820E-DE92-4C1A-9FDC-581D05089C2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681" y="4698841"/>
            <a:ext cx="1638673" cy="1981651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6F325C9B-5740-47F7-8AA6-856F8A7A20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637" y="5378442"/>
            <a:ext cx="1067841" cy="1067841"/>
          </a:xfrm>
          <a:prstGeom prst="rect">
            <a:avLst/>
          </a:prstGeom>
        </p:spPr>
      </p:pic>
      <p:pic>
        <p:nvPicPr>
          <p:cNvPr id="13" name="Picture 12" descr="A picture containing dark, bed, bird, night&#10;&#10;Description automatically generated">
            <a:extLst>
              <a:ext uri="{FF2B5EF4-FFF2-40B4-BE49-F238E27FC236}">
                <a16:creationId xmlns:a16="http://schemas.microsoft.com/office/drawing/2014/main" id="{B8578A95-8B3A-4B40-883E-DDC4B103545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336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65281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182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Century Schoolbook</vt:lpstr>
      <vt:lpstr>Corbel</vt:lpstr>
      <vt:lpstr>Feathered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 Alo</dc:title>
  <dc:creator>Francisco Campaniço</dc:creator>
  <cp:lastModifiedBy>ist424767@tecnico.ulisboa.pt</cp:lastModifiedBy>
  <cp:revision>3</cp:revision>
  <dcterms:created xsi:type="dcterms:W3CDTF">2020-03-03T16:14:02Z</dcterms:created>
  <dcterms:modified xsi:type="dcterms:W3CDTF">2020-12-26T17:58:26Z</dcterms:modified>
</cp:coreProperties>
</file>