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AE27-4C83-421E-898E-1844E2F366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B5D6-B361-43DE-AFAF-7B2EB54D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%%livecode%%">
            <a:extLst>
              <a:ext uri="{FF2B5EF4-FFF2-40B4-BE49-F238E27FC236}">
                <a16:creationId xmlns:a16="http://schemas.microsoft.com/office/drawing/2014/main" id="{DFF113DC-AE9C-4806-AEA8-425D3CEC5F21}"/>
              </a:ext>
            </a:extLst>
          </p:cNvPr>
          <p:cNvSpPr txBox="1"/>
          <p:nvPr/>
        </p:nvSpPr>
        <p:spPr>
          <a:xfrm>
            <a:off x="2219546" y="1539000"/>
            <a:ext cx="4704907" cy="361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console.log(“Hello World!”);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460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ist424767@tecnico.ulisboa.pt</dc:creator>
  <cp:lastModifiedBy>ist424767@tecnico.ulisboa.pt</cp:lastModifiedBy>
  <cp:revision>5</cp:revision>
  <dcterms:created xsi:type="dcterms:W3CDTF">2020-12-27T17:52:53Z</dcterms:created>
  <dcterms:modified xsi:type="dcterms:W3CDTF">2020-12-27T20:19:15Z</dcterms:modified>
</cp:coreProperties>
</file>