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6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2B19-B57E-4D7E-BC1D-3B8529ABF4F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8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descr="%%website(&quot;https://tecnico.ulisboa.pt&quot;)%%">
            <a:extLst>
              <a:ext uri="{FF2B5EF4-FFF2-40B4-BE49-F238E27FC236}">
                <a16:creationId xmlns:a16="http://schemas.microsoft.com/office/drawing/2014/main" id="{2424F9A7-CF09-4CE0-8750-55A22A871D57}"/>
              </a:ext>
            </a:extLst>
          </p:cNvPr>
          <p:cNvSpPr txBox="1"/>
          <p:nvPr/>
        </p:nvSpPr>
        <p:spPr>
          <a:xfrm>
            <a:off x="1430079" y="983511"/>
            <a:ext cx="6283842" cy="48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8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ist424767@tecnico.ulisboa.pt</dc:creator>
  <cp:lastModifiedBy>Francisco Campaniço</cp:lastModifiedBy>
  <cp:revision>2</cp:revision>
  <dcterms:created xsi:type="dcterms:W3CDTF">2020-12-27T17:55:30Z</dcterms:created>
  <dcterms:modified xsi:type="dcterms:W3CDTF">2020-12-27T19:04:28Z</dcterms:modified>
</cp:coreProperties>
</file>