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4" r:id="rId4"/>
    <p:sldMasterId id="2147483973" r:id="rId5"/>
  </p:sldMasterIdLst>
  <p:notesMasterIdLst>
    <p:notesMasterId r:id="rId7"/>
  </p:notesMasterIdLst>
  <p:handoutMasterIdLst>
    <p:handoutMasterId r:id="rId8"/>
  </p:handoutMasterIdLst>
  <p:sldIdLst>
    <p:sldId id="280" r:id="rId6"/>
  </p:sldIdLst>
  <p:sldSz cx="9144000" cy="6858000" type="screen4x3"/>
  <p:notesSz cx="6743700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DF"/>
    <a:srgbClr val="F8E71D"/>
    <a:srgbClr val="FFCC66"/>
    <a:srgbClr val="FFFFFF"/>
    <a:srgbClr val="FF9999"/>
    <a:srgbClr val="A7C872"/>
    <a:srgbClr val="93BB51"/>
    <a:srgbClr val="A1030B"/>
    <a:srgbClr val="779A3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0" autoAdjust="0"/>
    <p:restoredTop sz="90286" autoAdjust="0"/>
  </p:normalViewPr>
  <p:slideViewPr>
    <p:cSldViewPr snapToObjects="1">
      <p:cViewPr varScale="1">
        <p:scale>
          <a:sx n="103" d="100"/>
          <a:sy n="103" d="100"/>
        </p:scale>
        <p:origin x="17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44E9A94-FF35-4F47-A520-BE7BD623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C52224-DA96-4F04-943F-487A850D8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1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c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373688"/>
            <a:ext cx="9144000" cy="126841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8900" y="692150"/>
            <a:ext cx="7056438" cy="1008063"/>
          </a:xfrm>
          <a:prstGeom prst="roundRect">
            <a:avLst>
              <a:gd name="adj" fmla="val 50000"/>
            </a:avLst>
          </a:prstGeom>
          <a:solidFill>
            <a:schemeClr val="accent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71775" y="742950"/>
            <a:ext cx="633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FFCC00"/>
                </a:solidFill>
              </a:rPr>
              <a:t>Produção de Conteúdos Multimédia</a:t>
            </a:r>
          </a:p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FFFF66"/>
                </a:solidFill>
              </a:rPr>
              <a:t>IST 06/07 – Joaquim Jorge, Daniel Gonçalves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0"/>
            <a:ext cx="6653212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1225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6350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909638"/>
            <a:ext cx="2185987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909638"/>
            <a:ext cx="64103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c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373688"/>
            <a:ext cx="9144000" cy="126841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8900" y="692150"/>
            <a:ext cx="7056438" cy="1008063"/>
          </a:xfrm>
          <a:prstGeom prst="roundRect">
            <a:avLst>
              <a:gd name="adj" fmla="val 50000"/>
            </a:avLst>
          </a:prstGeom>
          <a:solidFill>
            <a:schemeClr val="accent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71775" y="742950"/>
            <a:ext cx="633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FFCC00"/>
                </a:solidFill>
              </a:rPr>
              <a:t>Multimedia Content Production</a:t>
            </a:r>
          </a:p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FFFF66"/>
                </a:solidFill>
              </a:rPr>
              <a:t>Daniel Gonçalves, Joaquim Jorge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341438"/>
            <a:ext cx="40751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1341438"/>
            <a:ext cx="407511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0"/>
            <a:ext cx="6653212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1225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6350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341438"/>
            <a:ext cx="40751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1341438"/>
            <a:ext cx="407511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909638"/>
            <a:ext cx="2185987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909638"/>
            <a:ext cx="64103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Daniel\Desktop\MW_by_Webst3R.jpg"/>
          <p:cNvPicPr>
            <a:picLocks noChangeAspect="1" noChangeArrowheads="1"/>
          </p:cNvPicPr>
          <p:nvPr/>
        </p:nvPicPr>
        <p:blipFill>
          <a:blip r:embed="rId2" cstate="print"/>
          <a:srcRect b="15625"/>
          <a:stretch>
            <a:fillRect/>
          </a:stretch>
        </p:blipFill>
        <p:spPr bwMode="auto">
          <a:xfrm>
            <a:off x="0" y="1071563"/>
            <a:ext cx="91440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rgbClr val="B80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anchor="ctr"/>
          <a:lstStyle/>
          <a:p>
            <a:pPr marL="1588">
              <a:defRPr/>
            </a:pPr>
            <a:r>
              <a:rPr lang="pt-PT" sz="2400" b="1" dirty="0"/>
              <a:t>Multimedia Content Production</a:t>
            </a:r>
          </a:p>
          <a:p>
            <a:pPr marL="1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/>
              <a:t>Daniel Gonçalves, </a:t>
            </a:r>
            <a:r>
              <a:rPr lang="pt-PT" sz="1600"/>
              <a:t>Joaquim Jorge, Manuel J. Fonseca</a:t>
            </a:r>
            <a:endParaRPr lang="pt-PT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63053D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B80A7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8775" indent="-1588">
              <a:defRPr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64E0AFC-3E98-4BAD-8085-CB4E04903514}" type="datetimeFigureOut">
              <a:rPr lang="pt-PT"/>
              <a:pPr>
                <a:defRPr/>
              </a:pPr>
              <a:t>26/12/2020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E63DCC9-F123-4D30-BC07-7A4206BB5E6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B80A72"/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B80A72"/>
          </a:solidFill>
          <a:ln>
            <a:solidFill>
              <a:srgbClr val="B80A72"/>
            </a:solidFill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B80A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412F5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6988"/>
            <a:ext cx="9144000" cy="720726"/>
          </a:xfrm>
          <a:prstGeom prst="rect">
            <a:avLst/>
          </a:prstGeom>
          <a:solidFill>
            <a:srgbClr val="993366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0"/>
            <a:ext cx="90725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341438"/>
            <a:ext cx="83026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3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1325" indent="-166688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  <a:cs typeface="+mn-cs"/>
        </a:defRPr>
      </a:lvl2pPr>
      <a:lvl3pPr marL="769938" indent="-14922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cs typeface="+mn-cs"/>
        </a:defRPr>
      </a:lvl3pPr>
      <a:lvl4pPr marL="1136650" indent="-187325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  <a:cs typeface="+mn-cs"/>
        </a:defRPr>
      </a:lvl4pPr>
      <a:lvl5pPr marL="1482725" indent="-166688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cs typeface="+mn-cs"/>
        </a:defRPr>
      </a:lvl5pPr>
      <a:lvl6pPr marL="19399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6pPr>
      <a:lvl7pPr marL="23971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7pPr>
      <a:lvl8pPr marL="28543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8pPr>
      <a:lvl9pPr marL="33115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412F5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91225" y="909638"/>
            <a:ext cx="311785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2492375"/>
            <a:ext cx="67325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har char="•"/>
        <a:defRPr sz="450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26988"/>
            <a:ext cx="9144000" cy="720726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0"/>
            <a:ext cx="90725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341438"/>
            <a:ext cx="83026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4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1325" indent="-166688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  <a:cs typeface="+mn-cs"/>
        </a:defRPr>
      </a:lvl2pPr>
      <a:lvl3pPr marL="769938" indent="-14922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cs typeface="+mn-cs"/>
        </a:defRPr>
      </a:lvl3pPr>
      <a:lvl4pPr marL="1136650" indent="-187325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  <a:cs typeface="+mn-cs"/>
        </a:defRPr>
      </a:lvl4pPr>
      <a:lvl5pPr marL="1482725" indent="-166688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cs typeface="+mn-cs"/>
        </a:defRPr>
      </a:lvl5pPr>
      <a:lvl6pPr marL="19399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6pPr>
      <a:lvl7pPr marL="23971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7pPr>
      <a:lvl8pPr marL="28543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8pPr>
      <a:lvl9pPr marL="33115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91225" y="909638"/>
            <a:ext cx="311785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2492375"/>
            <a:ext cx="67325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har char="•"/>
        <a:defRPr sz="450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B80A7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</p:sldLayoutIdLst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Gill Sans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Font typeface="Arial" pitchFamily="34" charset="0"/>
        <a:defRPr sz="3200" b="1" kern="1200">
          <a:solidFill>
            <a:srgbClr val="B80A7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>
                <a:cs typeface="Gill Sans"/>
              </a:rPr>
              <a:t>PositionTest</a:t>
            </a:r>
            <a:endParaRPr lang="en-US" dirty="0">
              <a:cs typeface="Gill San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0" dirty="0"/>
              <a:t>Test</a:t>
            </a:r>
          </a:p>
          <a:p>
            <a:pPr marL="533400" lvl="1" indent="-171450" eaLnBrk="1" hangingPunct="1">
              <a:buFontTx/>
              <a:buNone/>
            </a:pPr>
            <a:r>
              <a:rPr lang="en-US" dirty="0"/>
              <a:t>Test1</a:t>
            </a:r>
          </a:p>
          <a:p>
            <a:pPr marL="533400" lvl="1" indent="-171450" eaLnBrk="1" hangingPunct="1">
              <a:buFontTx/>
              <a:buNone/>
            </a:pPr>
            <a:r>
              <a:rPr lang="en-US" dirty="0"/>
              <a:t>Test2</a:t>
            </a:r>
          </a:p>
          <a:p>
            <a:pPr marL="533400" lvl="1" indent="-171450" eaLnBrk="1" hangingPunct="1">
              <a:buFontTx/>
              <a:buNone/>
            </a:pPr>
            <a:r>
              <a:rPr lang="en-US" dirty="0"/>
              <a:t>Test3</a:t>
            </a:r>
          </a:p>
          <a:p>
            <a:pPr marL="533400" lvl="1" indent="-171450" eaLnBrk="1" hangingPunct="1">
              <a:buFontTx/>
              <a:buNone/>
            </a:pPr>
            <a:r>
              <a:rPr lang="en-US" dirty="0"/>
              <a:t>Test4</a:t>
            </a:r>
          </a:p>
          <a:p>
            <a:pPr marL="533400" lvl="1" indent="-171450" eaLnBrk="1" hangingPunct="1">
              <a:buFontTx/>
              <a:buNone/>
            </a:pPr>
            <a:r>
              <a:rPr lang="en-US" dirty="0"/>
              <a:t>Test5</a:t>
            </a:r>
          </a:p>
          <a:p>
            <a:pPr marL="533400" lvl="1" indent="-171450" eaLnBrk="1" hangingPunct="1">
              <a:buFontTx/>
              <a:buNone/>
            </a:pPr>
            <a:r>
              <a:rPr lang="en-US" dirty="0"/>
              <a:t>Test6</a:t>
            </a:r>
          </a:p>
          <a:p>
            <a:pPr marL="533400" lvl="1" indent="-171450" eaLnBrk="1" hangingPunct="1">
              <a:buFontTx/>
              <a:buNone/>
            </a:pPr>
            <a:r>
              <a:rPr lang="en-US" dirty="0"/>
              <a:t>Test7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8240A-3120-4FD6-8B79-922DF917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080" y="2528887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F95805-FC28-4FD6-AA3D-886492D7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417" y="3681412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3EC0AA-AAB0-4889-81C2-65A55B6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3178175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05C7EF-5B1B-4712-BCA0-72F90EC3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680" y="2386012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5EF944F7-BD69-428A-8423-AA7BB9BE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642" y="3825875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14E8F68E-8534-4292-B6A6-35B8C641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2386012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86DC2B77-36C4-4F7D-9812-04EBACFA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580" y="4113212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8350B7DF-135B-442F-9FDE-FAF424F3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142" y="3249612"/>
            <a:ext cx="358775" cy="358775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0AF31-3682-4959-8475-79BFC3719F37}"/>
              </a:ext>
            </a:extLst>
          </p:cNvPr>
          <p:cNvSpPr txBox="1"/>
          <p:nvPr/>
        </p:nvSpPr>
        <p:spPr>
          <a:xfrm>
            <a:off x="3555765" y="5577483"/>
            <a:ext cx="166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Test8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C7CCD-A7C1-4215-B352-B3947F08DBE0}"/>
              </a:ext>
            </a:extLst>
          </p:cNvPr>
          <p:cNvSpPr txBox="1"/>
          <p:nvPr/>
        </p:nvSpPr>
        <p:spPr>
          <a:xfrm>
            <a:off x="7927200" y="1196752"/>
            <a:ext cx="73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Test9</a:t>
            </a: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C8706754-D005-470D-9516-CE40AF425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3934" y="2386012"/>
            <a:ext cx="1439863" cy="10795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0674A56F-EBA2-4BD5-AF23-8B7BF1C722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69314" y="5034977"/>
            <a:ext cx="1694869" cy="140074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CM">
  <a:themeElements>
    <a:clrScheme name="PCM 15">
      <a:dk1>
        <a:srgbClr val="FFFF66"/>
      </a:dk1>
      <a:lt1>
        <a:srgbClr val="FFCC00"/>
      </a:lt1>
      <a:dk2>
        <a:srgbClr val="412F53"/>
      </a:dk2>
      <a:lt2>
        <a:srgbClr val="FFCC00"/>
      </a:lt2>
      <a:accent1>
        <a:srgbClr val="993366"/>
      </a:accent1>
      <a:accent2>
        <a:srgbClr val="00CC00"/>
      </a:accent2>
      <a:accent3>
        <a:srgbClr val="B0ADB3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PCM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P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CM_Sep_Sec">
  <a:themeElements>
    <a:clrScheme name="PCM_Sep_Sec 15">
      <a:dk1>
        <a:srgbClr val="FFFF66"/>
      </a:dk1>
      <a:lt1>
        <a:srgbClr val="FFCC00"/>
      </a:lt1>
      <a:dk2>
        <a:srgbClr val="412F53"/>
      </a:dk2>
      <a:lt2>
        <a:srgbClr val="FFCC00"/>
      </a:lt2>
      <a:accent1>
        <a:srgbClr val="993366"/>
      </a:accent1>
      <a:accent2>
        <a:srgbClr val="00CC00"/>
      </a:accent2>
      <a:accent3>
        <a:srgbClr val="B0ADB3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PCM_Sep_Sec">
      <a:majorFont>
        <a:latin typeface="Gill Sans MT"/>
        <a:ea typeface=""/>
        <a:cs typeface="Arial"/>
      </a:majorFont>
      <a:minorFont>
        <a:latin typeface="Book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PCM_Sep_S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CM">
  <a:themeElements>
    <a:clrScheme name="1_PCM 16">
      <a:dk1>
        <a:srgbClr val="FFFF66"/>
      </a:dk1>
      <a:lt1>
        <a:srgbClr val="FFCC00"/>
      </a:lt1>
      <a:dk2>
        <a:srgbClr val="251B2F"/>
      </a:dk2>
      <a:lt2>
        <a:srgbClr val="FFCC00"/>
      </a:lt2>
      <a:accent1>
        <a:srgbClr val="993366"/>
      </a:accent1>
      <a:accent2>
        <a:srgbClr val="00CC00"/>
      </a:accent2>
      <a:accent3>
        <a:srgbClr val="ACABAD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1_PCM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1_P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6">
        <a:dk1>
          <a:srgbClr val="FFFF66"/>
        </a:dk1>
        <a:lt1>
          <a:srgbClr val="FFCC00"/>
        </a:lt1>
        <a:dk2>
          <a:srgbClr val="251B2F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ACABAD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CM_Sep_Sec">
  <a:themeElements>
    <a:clrScheme name="1_PCM_Sep_Sec 16">
      <a:dk1>
        <a:srgbClr val="FFFF66"/>
      </a:dk1>
      <a:lt1>
        <a:srgbClr val="FFCC00"/>
      </a:lt1>
      <a:dk2>
        <a:srgbClr val="251B2F"/>
      </a:dk2>
      <a:lt2>
        <a:srgbClr val="FFCC00"/>
      </a:lt2>
      <a:accent1>
        <a:srgbClr val="993366"/>
      </a:accent1>
      <a:accent2>
        <a:srgbClr val="00CC00"/>
      </a:accent2>
      <a:accent3>
        <a:srgbClr val="ACABAD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1_PCM_Sep_Sec">
      <a:majorFont>
        <a:latin typeface="Gill Sans MT"/>
        <a:ea typeface=""/>
        <a:cs typeface="Arial"/>
      </a:majorFont>
      <a:minorFont>
        <a:latin typeface="Book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1_PCM_Sep_S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6">
        <a:dk1>
          <a:srgbClr val="FFFF66"/>
        </a:dk1>
        <a:lt1>
          <a:srgbClr val="FFCC00"/>
        </a:lt1>
        <a:dk2>
          <a:srgbClr val="251B2F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ACABAD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_pcm">
  <a:themeElements>
    <a:clrScheme name="PCM">
      <a:dk1>
        <a:srgbClr val="000000"/>
      </a:dk1>
      <a:lt1>
        <a:srgbClr val="FFFFFF"/>
      </a:lt1>
      <a:dk2>
        <a:srgbClr val="63053D"/>
      </a:dk2>
      <a:lt2>
        <a:srgbClr val="B80A72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PCM</Template>
  <TotalTime>20998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Bookman</vt:lpstr>
      <vt:lpstr>Calibri</vt:lpstr>
      <vt:lpstr>Gill Sans</vt:lpstr>
      <vt:lpstr>Gill Sans MT</vt:lpstr>
      <vt:lpstr>PCM</vt:lpstr>
      <vt:lpstr>PCM_Sep_Sec</vt:lpstr>
      <vt:lpstr>1_PCM</vt:lpstr>
      <vt:lpstr>1_PCM_Sep_Sec</vt:lpstr>
      <vt:lpstr>template_pcm</vt:lpstr>
      <vt:lpstr>PositionTest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Imagens</dc:title>
  <dc:creator>Daniel Gonçalves</dc:creator>
  <cp:lastModifiedBy>ist424767@tecnico.ulisboa.pt</cp:lastModifiedBy>
  <cp:revision>263</cp:revision>
  <dcterms:created xsi:type="dcterms:W3CDTF">2007-02-26T15:29:16Z</dcterms:created>
  <dcterms:modified xsi:type="dcterms:W3CDTF">2020-12-26T18:34:27Z</dcterms:modified>
</cp:coreProperties>
</file>