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4" r:id="rId4"/>
    <p:sldMasterId id="2147483973" r:id="rId5"/>
  </p:sldMasterIdLst>
  <p:notesMasterIdLst>
    <p:notesMasterId r:id="rId7"/>
  </p:notesMasterIdLst>
  <p:handoutMasterIdLst>
    <p:handoutMasterId r:id="rId8"/>
  </p:handoutMasterIdLst>
  <p:sldIdLst>
    <p:sldId id="366" r:id="rId6"/>
  </p:sldIdLst>
  <p:sldSz cx="9144000" cy="6858000" type="screen4x3"/>
  <p:notesSz cx="6743700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F"/>
    <a:srgbClr val="F8E71D"/>
    <a:srgbClr val="FFCC66"/>
    <a:srgbClr val="FFFFFF"/>
    <a:srgbClr val="FF9999"/>
    <a:srgbClr val="A7C872"/>
    <a:srgbClr val="93BB51"/>
    <a:srgbClr val="A1030B"/>
    <a:srgbClr val="779A3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0" autoAdjust="0"/>
    <p:restoredTop sz="90286" autoAdjust="0"/>
  </p:normalViewPr>
  <p:slideViewPr>
    <p:cSldViewPr snapToObjects="1">
      <p:cViewPr varScale="1">
        <p:scale>
          <a:sx n="103" d="100"/>
          <a:sy n="103" d="100"/>
        </p:scale>
        <p:origin x="17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4E9A94-FF35-4F47-A520-BE7BD623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C52224-DA96-4F04-943F-487A850D8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05232-7968-45D8-9393-E67F283F0C43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Não mudou nada! Só a proximidade!</a:t>
            </a:r>
          </a:p>
        </p:txBody>
      </p:sp>
    </p:spTree>
    <p:extLst>
      <p:ext uri="{BB962C8B-B14F-4D97-AF65-F5344CB8AC3E}">
        <p14:creationId xmlns:p14="http://schemas.microsoft.com/office/powerpoint/2010/main" val="106842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Produção de Conteúdos Multimédia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IST 06/07 – Joaquim Jorge, Daniel Gonçalves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Multimedia Content Production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Daniel Gonçalves, Joaquim Jorge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Daniel\Desktop\MW_by_Webst3R.jpg"/>
          <p:cNvPicPr>
            <a:picLocks noChangeAspect="1" noChangeArrowheads="1"/>
          </p:cNvPicPr>
          <p:nvPr/>
        </p:nvPicPr>
        <p:blipFill>
          <a:blip r:embed="rId2" cstate="print"/>
          <a:srcRect b="15625"/>
          <a:stretch>
            <a:fillRect/>
          </a:stretch>
        </p:blipFill>
        <p:spPr bwMode="auto">
          <a:xfrm>
            <a:off x="0" y="1071563"/>
            <a:ext cx="91440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rgbClr val="B8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anchor="ctr"/>
          <a:lstStyle/>
          <a:p>
            <a:pPr marL="1588">
              <a:defRPr/>
            </a:pPr>
            <a:r>
              <a:rPr lang="pt-PT" sz="2400" b="1" dirty="0"/>
              <a:t>Multimedia Content Production</a:t>
            </a:r>
          </a:p>
          <a:p>
            <a:pPr marL="1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/>
              <a:t>Daniel Gonçalves, </a:t>
            </a:r>
            <a:r>
              <a:rPr lang="pt-PT" sz="1600"/>
              <a:t>Joaquim Jorge, Manuel J. Fonseca</a:t>
            </a:r>
            <a:endParaRPr lang="pt-PT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63053D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B80A7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8775" indent="-1588">
              <a:defRPr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4E0AFC-3E98-4BAD-8085-CB4E04903514}" type="datetimeFigureOut">
              <a:rPr lang="pt-PT"/>
              <a:pPr>
                <a:defRPr/>
              </a:pPr>
              <a:t>26/12/2020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E63DCC9-F123-4D30-BC07-7A4206BB5E6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B80A7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B80A72"/>
          </a:solidFill>
          <a:ln>
            <a:solidFill>
              <a:srgbClr val="B80A72"/>
            </a:solidFill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B80A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rgbClr val="993366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3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4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B80A7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Gill Sans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Font typeface="Arial" pitchFamily="34" charset="0"/>
        <a:defRPr sz="3200" b="1" kern="1200">
          <a:solidFill>
            <a:srgbClr val="B80A7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/>
              <a:t>ShapeTest</a:t>
            </a:r>
            <a:endParaRPr lang="en-US" dirty="0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547813" y="2708275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835150" y="3860800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75013" y="3357563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2411413" y="2565400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867400" y="2997200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635375" y="4005263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3275013" y="2565400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442075" y="3717925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6442075" y="2492375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627313" y="4292600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875463" y="2997200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7162800" y="2133600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7450138" y="4149725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450138" y="3429000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5938838" y="4581525"/>
            <a:ext cx="358775" cy="35877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555875" y="3429000"/>
            <a:ext cx="358775" cy="358775"/>
          </a:xfrm>
          <a:prstGeom prst="ellipse">
            <a:avLst/>
          </a:prstGeom>
          <a:solidFill>
            <a:schemeClr val="folHlink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CAEB1B08-4FF5-4C75-9C17-934CC637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5495925"/>
            <a:ext cx="3600450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22EE1BFC-7C21-4F23-9E45-E7E864D84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6924" y="1412875"/>
            <a:ext cx="1439863" cy="10795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42446C2-43EB-4890-83A3-CBAF4FA4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269" y="5171281"/>
            <a:ext cx="2592388" cy="151288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CM">
  <a:themeElements>
    <a:clrScheme name="PCM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CM_Sep_Sec">
  <a:themeElements>
    <a:clrScheme name="PCM_Sep_Sec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CM">
  <a:themeElements>
    <a:clrScheme name="1_PCM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CM_Sep_Sec">
  <a:themeElements>
    <a:clrScheme name="1_PCM_Sep_Sec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_pcm">
  <a:themeElements>
    <a:clrScheme name="PCM">
      <a:dk1>
        <a:srgbClr val="000000"/>
      </a:dk1>
      <a:lt1>
        <a:srgbClr val="FFFFFF"/>
      </a:lt1>
      <a:dk2>
        <a:srgbClr val="63053D"/>
      </a:dk2>
      <a:lt2>
        <a:srgbClr val="B80A72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PCM</Template>
  <TotalTime>20988</TotalTime>
  <Words>10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Bookman</vt:lpstr>
      <vt:lpstr>Calibri</vt:lpstr>
      <vt:lpstr>Gill Sans</vt:lpstr>
      <vt:lpstr>Gill Sans MT</vt:lpstr>
      <vt:lpstr>PCM</vt:lpstr>
      <vt:lpstr>PCM_Sep_Sec</vt:lpstr>
      <vt:lpstr>1_PCM</vt:lpstr>
      <vt:lpstr>1_PCM_Sep_Sec</vt:lpstr>
      <vt:lpstr>template_pcm</vt:lpstr>
      <vt:lpstr>ShapeTest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Imagens</dc:title>
  <dc:creator>Daniel Gonçalves</dc:creator>
  <cp:lastModifiedBy>ist424767@tecnico.ulisboa.pt</cp:lastModifiedBy>
  <cp:revision>261</cp:revision>
  <dcterms:created xsi:type="dcterms:W3CDTF">2007-02-26T15:29:16Z</dcterms:created>
  <dcterms:modified xsi:type="dcterms:W3CDTF">2020-12-26T18:02:23Z</dcterms:modified>
</cp:coreProperties>
</file>