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3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7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7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BB296D-EDF8-49F9-9D1C-2FDEEE13FF5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87E8D4-4338-4D97-8774-9FA1A582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5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18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ist424767@tecnico.ulisboa.pt</dc:creator>
  <cp:lastModifiedBy>ist424767@tecnico.ulisboa.pt</cp:lastModifiedBy>
  <cp:revision>3</cp:revision>
  <dcterms:created xsi:type="dcterms:W3CDTF">2020-12-26T18:03:27Z</dcterms:created>
  <dcterms:modified xsi:type="dcterms:W3CDTF">2020-12-26T18:40:41Z</dcterms:modified>
</cp:coreProperties>
</file>