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7"/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3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89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85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9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5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52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01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76528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 Alo</dc:title>
  <dc:creator>Francisco Campaniço</dc:creator>
  <cp:lastModifiedBy>Francisco Campaniço</cp:lastModifiedBy>
  <cp:revision>13</cp:revision>
  <dcterms:created xsi:type="dcterms:W3CDTF">2020-03-03T16:14:02Z</dcterms:created>
  <dcterms:modified xsi:type="dcterms:W3CDTF">2020-12-26T18:06:02Z</dcterms:modified>
</cp:coreProperties>
</file>