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EA65E0E-BC25-4E90-A45D-AE8F1BB38EFF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77ADEE7-D8F2-4AE8-A681-D9DFE9749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3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65E0E-BC25-4E90-A45D-AE8F1BB38EFF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DEE7-D8F2-4AE8-A681-D9DFE9749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43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EA65E0E-BC25-4E90-A45D-AE8F1BB38EFF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77ADEE7-D8F2-4AE8-A681-D9DFE9749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10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65E0E-BC25-4E90-A45D-AE8F1BB38EFF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577ADEE7-D8F2-4AE8-A681-D9DFE9749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59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EA65E0E-BC25-4E90-A45D-AE8F1BB38EFF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77ADEE7-D8F2-4AE8-A681-D9DFE9749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129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65E0E-BC25-4E90-A45D-AE8F1BB38EFF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DEE7-D8F2-4AE8-A681-D9DFE9749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04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65E0E-BC25-4E90-A45D-AE8F1BB38EFF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DEE7-D8F2-4AE8-A681-D9DFE9749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28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65E0E-BC25-4E90-A45D-AE8F1BB38EFF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DEE7-D8F2-4AE8-A681-D9DFE9749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921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65E0E-BC25-4E90-A45D-AE8F1BB38EFF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DEE7-D8F2-4AE8-A681-D9DFE9749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710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EA65E0E-BC25-4E90-A45D-AE8F1BB38EFF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77ADEE7-D8F2-4AE8-A681-D9DFE9749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220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65E0E-BC25-4E90-A45D-AE8F1BB38EFF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DEE7-D8F2-4AE8-A681-D9DFE9749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70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EA65E0E-BC25-4E90-A45D-AE8F1BB38EFF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77ADEE7-D8F2-4AE8-A681-D9DFE974901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15035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5396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535289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Gill Sans MT</vt:lpstr>
      <vt:lpstr>Wingdings 2</vt:lpstr>
      <vt:lpstr>Dividend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ist424767@tecnico.ulisboa.pt</dc:creator>
  <cp:lastModifiedBy>ist424767@tecnico.ulisboa.pt</cp:lastModifiedBy>
  <cp:revision>3</cp:revision>
  <dcterms:created xsi:type="dcterms:W3CDTF">2020-12-26T18:47:04Z</dcterms:created>
  <dcterms:modified xsi:type="dcterms:W3CDTF">2020-12-26T18:49:54Z</dcterms:modified>
</cp:coreProperties>
</file>