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60" r:id="rId3"/>
    <p:sldId id="267" r:id="rId4"/>
    <p:sldId id="266" r:id="rId5"/>
    <p:sldId id="268" r:id="rId6"/>
    <p:sldId id="258" r:id="rId7"/>
    <p:sldId id="256" r:id="rId8"/>
    <p:sldId id="263" r:id="rId9"/>
    <p:sldId id="262" r:id="rId10"/>
    <p:sldId id="257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F6C"/>
    <a:srgbClr val="0000FF"/>
    <a:srgbClr val="E75F2A"/>
    <a:srgbClr val="27A087"/>
    <a:srgbClr val="336E7B"/>
    <a:srgbClr val="D9D9D9"/>
    <a:srgbClr val="2D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109" d="100"/>
          <a:sy n="109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5797-3068-4C4D-B6A9-A81AD57857AE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s-PE"/>
        </a:p>
      </dgm:t>
    </dgm:pt>
    <dgm:pt modelId="{779BB6B0-1C7D-45B7-A8C5-E745CC3F892E}">
      <dgm:prSet/>
      <dgm:spPr/>
      <dgm:t>
        <a:bodyPr/>
        <a:lstStyle/>
        <a:p>
          <a:r>
            <a:rPr lang="es-PE" dirty="0"/>
            <a:t>El patrón de fachada oculta las complejidades del sistema y proporciona una interfaz para el cliente mediante el cual el cliente puede acceder al sistema. </a:t>
          </a:r>
        </a:p>
      </dgm:t>
    </dgm:pt>
    <dgm:pt modelId="{C9C96982-EE14-41B3-82A0-A222A64DD20A}" type="parTrans" cxnId="{F60FD7BD-D611-4820-8C37-44FCE93C6970}">
      <dgm:prSet/>
      <dgm:spPr/>
      <dgm:t>
        <a:bodyPr/>
        <a:lstStyle/>
        <a:p>
          <a:endParaRPr lang="es-PE"/>
        </a:p>
      </dgm:t>
    </dgm:pt>
    <dgm:pt modelId="{F69D3CD4-8A67-4CD3-A820-8D034FC1CF54}" type="sibTrans" cxnId="{F60FD7BD-D611-4820-8C37-44FCE93C6970}">
      <dgm:prSet/>
      <dgm:spPr/>
      <dgm:t>
        <a:bodyPr/>
        <a:lstStyle/>
        <a:p>
          <a:endParaRPr lang="es-PE"/>
        </a:p>
      </dgm:t>
    </dgm:pt>
    <dgm:pt modelId="{8A26598D-63D5-4AF0-AF41-47471314029B}">
      <dgm:prSet/>
      <dgm:spPr/>
      <dgm:t>
        <a:bodyPr/>
        <a:lstStyle/>
        <a:p>
          <a:r>
            <a:rPr lang="es-PE"/>
            <a:t>Este tipo de patrón de diseño viene bajo un patrón estructural ya que este patrón agrega una interfaz al sistema existente para ocultar sus complejidades.</a:t>
          </a:r>
        </a:p>
      </dgm:t>
    </dgm:pt>
    <dgm:pt modelId="{35D03638-06E5-420F-B897-3C4118C12D84}" type="parTrans" cxnId="{8E01B194-6B99-4C90-B22D-A3E07383307B}">
      <dgm:prSet/>
      <dgm:spPr/>
      <dgm:t>
        <a:bodyPr/>
        <a:lstStyle/>
        <a:p>
          <a:endParaRPr lang="es-PE"/>
        </a:p>
      </dgm:t>
    </dgm:pt>
    <dgm:pt modelId="{F89F0986-F96E-410B-822D-4D7CD1801D25}" type="sibTrans" cxnId="{8E01B194-6B99-4C90-B22D-A3E07383307B}">
      <dgm:prSet/>
      <dgm:spPr/>
      <dgm:t>
        <a:bodyPr/>
        <a:lstStyle/>
        <a:p>
          <a:endParaRPr lang="es-PE"/>
        </a:p>
      </dgm:t>
    </dgm:pt>
    <dgm:pt modelId="{1452DBC0-2CA2-42D3-B21E-1DB4770B4C84}">
      <dgm:prSet/>
      <dgm:spPr/>
      <dgm:t>
        <a:bodyPr/>
        <a:lstStyle/>
        <a:p>
          <a:r>
            <a:rPr lang="es-PE"/>
            <a:t>Este patrón implica una clase única que proporciona métodos simplificados requeridos por el cliente y delega llamadas a métodos de clases de sistema existentes.</a:t>
          </a:r>
        </a:p>
      </dgm:t>
    </dgm:pt>
    <dgm:pt modelId="{C800B0E8-72F5-409A-BA8D-44ADCAE0182D}" type="parTrans" cxnId="{30E8E278-746F-410E-A426-2945CB5FF8CC}">
      <dgm:prSet/>
      <dgm:spPr/>
      <dgm:t>
        <a:bodyPr/>
        <a:lstStyle/>
        <a:p>
          <a:endParaRPr lang="es-PE"/>
        </a:p>
      </dgm:t>
    </dgm:pt>
    <dgm:pt modelId="{8CB5F2CE-E858-42CD-9059-FAB5B1E96719}" type="sibTrans" cxnId="{30E8E278-746F-410E-A426-2945CB5FF8CC}">
      <dgm:prSet/>
      <dgm:spPr/>
      <dgm:t>
        <a:bodyPr/>
        <a:lstStyle/>
        <a:p>
          <a:endParaRPr lang="es-PE"/>
        </a:p>
      </dgm:t>
    </dgm:pt>
    <dgm:pt modelId="{0C4379AB-6026-4925-9440-EE3122355E35}" type="pres">
      <dgm:prSet presAssocID="{37D75797-3068-4C4D-B6A9-A81AD57857AE}" presName="Name0" presStyleCnt="0">
        <dgm:presLayoutVars>
          <dgm:dir/>
          <dgm:animLvl val="lvl"/>
          <dgm:resizeHandles val="exact"/>
        </dgm:presLayoutVars>
      </dgm:prSet>
      <dgm:spPr/>
    </dgm:pt>
    <dgm:pt modelId="{80B3F67D-BCFF-48DC-9788-ED19D56DF91F}" type="pres">
      <dgm:prSet presAssocID="{779BB6B0-1C7D-45B7-A8C5-E745CC3F892E}" presName="composite" presStyleCnt="0"/>
      <dgm:spPr/>
    </dgm:pt>
    <dgm:pt modelId="{9FFCA66A-3293-42C8-AEEC-241361C5B315}" type="pres">
      <dgm:prSet presAssocID="{779BB6B0-1C7D-45B7-A8C5-E745CC3F89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103E56-8EFC-45D7-BE1B-B74865A88995}" type="pres">
      <dgm:prSet presAssocID="{779BB6B0-1C7D-45B7-A8C5-E745CC3F892E}" presName="desTx" presStyleLbl="alignAccFollowNode1" presStyleIdx="0" presStyleCnt="3">
        <dgm:presLayoutVars>
          <dgm:bulletEnabled val="1"/>
        </dgm:presLayoutVars>
      </dgm:prSet>
      <dgm:spPr/>
    </dgm:pt>
    <dgm:pt modelId="{4E61F4C0-DFDB-4F80-A38B-837706C5641A}" type="pres">
      <dgm:prSet presAssocID="{F69D3CD4-8A67-4CD3-A820-8D034FC1CF54}" presName="space" presStyleCnt="0"/>
      <dgm:spPr/>
    </dgm:pt>
    <dgm:pt modelId="{5BFD3E37-B4EE-40EA-A969-D2F8BBA5C230}" type="pres">
      <dgm:prSet presAssocID="{8A26598D-63D5-4AF0-AF41-47471314029B}" presName="composite" presStyleCnt="0"/>
      <dgm:spPr/>
    </dgm:pt>
    <dgm:pt modelId="{627FDC5B-B955-42C0-B81C-7BAE1C468D9C}" type="pres">
      <dgm:prSet presAssocID="{8A26598D-63D5-4AF0-AF41-4747131402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DD8A2DD-CE69-45C6-8101-6965656BF187}" type="pres">
      <dgm:prSet presAssocID="{8A26598D-63D5-4AF0-AF41-47471314029B}" presName="desTx" presStyleLbl="alignAccFollowNode1" presStyleIdx="1" presStyleCnt="3">
        <dgm:presLayoutVars>
          <dgm:bulletEnabled val="1"/>
        </dgm:presLayoutVars>
      </dgm:prSet>
      <dgm:spPr/>
    </dgm:pt>
    <dgm:pt modelId="{C55FD55A-369E-47C4-97AE-FC298CC24257}" type="pres">
      <dgm:prSet presAssocID="{F89F0986-F96E-410B-822D-4D7CD1801D25}" presName="space" presStyleCnt="0"/>
      <dgm:spPr/>
    </dgm:pt>
    <dgm:pt modelId="{1D5E94C6-9382-445C-A015-702281300C34}" type="pres">
      <dgm:prSet presAssocID="{1452DBC0-2CA2-42D3-B21E-1DB4770B4C84}" presName="composite" presStyleCnt="0"/>
      <dgm:spPr/>
    </dgm:pt>
    <dgm:pt modelId="{FACB79D9-EBEB-4017-ACC9-741F3FF835F2}" type="pres">
      <dgm:prSet presAssocID="{1452DBC0-2CA2-42D3-B21E-1DB4770B4C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42B477-1AF4-49EB-9F95-CAD6F771D430}" type="pres">
      <dgm:prSet presAssocID="{1452DBC0-2CA2-42D3-B21E-1DB4770B4C8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C92276-686A-4678-B9E8-25BE3439A65D}" type="presOf" srcId="{779BB6B0-1C7D-45B7-A8C5-E745CC3F892E}" destId="{9FFCA66A-3293-42C8-AEEC-241361C5B315}" srcOrd="0" destOrd="0" presId="urn:microsoft.com/office/officeart/2005/8/layout/hList1"/>
    <dgm:cxn modelId="{30E8E278-746F-410E-A426-2945CB5FF8CC}" srcId="{37D75797-3068-4C4D-B6A9-A81AD57857AE}" destId="{1452DBC0-2CA2-42D3-B21E-1DB4770B4C84}" srcOrd="2" destOrd="0" parTransId="{C800B0E8-72F5-409A-BA8D-44ADCAE0182D}" sibTransId="{8CB5F2CE-E858-42CD-9059-FAB5B1E96719}"/>
    <dgm:cxn modelId="{8E01B194-6B99-4C90-B22D-A3E07383307B}" srcId="{37D75797-3068-4C4D-B6A9-A81AD57857AE}" destId="{8A26598D-63D5-4AF0-AF41-47471314029B}" srcOrd="1" destOrd="0" parTransId="{35D03638-06E5-420F-B897-3C4118C12D84}" sibTransId="{F89F0986-F96E-410B-822D-4D7CD1801D25}"/>
    <dgm:cxn modelId="{F60FD7BD-D611-4820-8C37-44FCE93C6970}" srcId="{37D75797-3068-4C4D-B6A9-A81AD57857AE}" destId="{779BB6B0-1C7D-45B7-A8C5-E745CC3F892E}" srcOrd="0" destOrd="0" parTransId="{C9C96982-EE14-41B3-82A0-A222A64DD20A}" sibTransId="{F69D3CD4-8A67-4CD3-A820-8D034FC1CF54}"/>
    <dgm:cxn modelId="{2DB986E4-613F-4A2D-A650-6F2564F6669D}" type="presOf" srcId="{37D75797-3068-4C4D-B6A9-A81AD57857AE}" destId="{0C4379AB-6026-4925-9440-EE3122355E35}" srcOrd="0" destOrd="0" presId="urn:microsoft.com/office/officeart/2005/8/layout/hList1"/>
    <dgm:cxn modelId="{2A83E6EC-0EE1-4542-88A7-EF714268C945}" type="presOf" srcId="{1452DBC0-2CA2-42D3-B21E-1DB4770B4C84}" destId="{FACB79D9-EBEB-4017-ACC9-741F3FF835F2}" srcOrd="0" destOrd="0" presId="urn:microsoft.com/office/officeart/2005/8/layout/hList1"/>
    <dgm:cxn modelId="{C0D66AF2-F913-496E-B364-3034043B389A}" type="presOf" srcId="{8A26598D-63D5-4AF0-AF41-47471314029B}" destId="{627FDC5B-B955-42C0-B81C-7BAE1C468D9C}" srcOrd="0" destOrd="0" presId="urn:microsoft.com/office/officeart/2005/8/layout/hList1"/>
    <dgm:cxn modelId="{7C527117-48CD-4E27-9B59-0C7D9955FC50}" type="presParOf" srcId="{0C4379AB-6026-4925-9440-EE3122355E35}" destId="{80B3F67D-BCFF-48DC-9788-ED19D56DF91F}" srcOrd="0" destOrd="0" presId="urn:microsoft.com/office/officeart/2005/8/layout/hList1"/>
    <dgm:cxn modelId="{FD113ADE-8684-496C-86E5-39800737447E}" type="presParOf" srcId="{80B3F67D-BCFF-48DC-9788-ED19D56DF91F}" destId="{9FFCA66A-3293-42C8-AEEC-241361C5B315}" srcOrd="0" destOrd="0" presId="urn:microsoft.com/office/officeart/2005/8/layout/hList1"/>
    <dgm:cxn modelId="{C5999C5A-B3C1-4F98-8E7C-09550FC32969}" type="presParOf" srcId="{80B3F67D-BCFF-48DC-9788-ED19D56DF91F}" destId="{68103E56-8EFC-45D7-BE1B-B74865A88995}" srcOrd="1" destOrd="0" presId="urn:microsoft.com/office/officeart/2005/8/layout/hList1"/>
    <dgm:cxn modelId="{82DD293C-8902-4026-81EE-A93D0AACDC96}" type="presParOf" srcId="{0C4379AB-6026-4925-9440-EE3122355E35}" destId="{4E61F4C0-DFDB-4F80-A38B-837706C5641A}" srcOrd="1" destOrd="0" presId="urn:microsoft.com/office/officeart/2005/8/layout/hList1"/>
    <dgm:cxn modelId="{D9F6A7FF-7E22-4819-8189-48C04006AA39}" type="presParOf" srcId="{0C4379AB-6026-4925-9440-EE3122355E35}" destId="{5BFD3E37-B4EE-40EA-A969-D2F8BBA5C230}" srcOrd="2" destOrd="0" presId="urn:microsoft.com/office/officeart/2005/8/layout/hList1"/>
    <dgm:cxn modelId="{D18FDCCB-3A00-4538-A672-310C12FA1B7A}" type="presParOf" srcId="{5BFD3E37-B4EE-40EA-A969-D2F8BBA5C230}" destId="{627FDC5B-B955-42C0-B81C-7BAE1C468D9C}" srcOrd="0" destOrd="0" presId="urn:microsoft.com/office/officeart/2005/8/layout/hList1"/>
    <dgm:cxn modelId="{C45ACE1A-9976-4152-A3CF-E7C0710CB6B3}" type="presParOf" srcId="{5BFD3E37-B4EE-40EA-A969-D2F8BBA5C230}" destId="{ADD8A2DD-CE69-45C6-8101-6965656BF187}" srcOrd="1" destOrd="0" presId="urn:microsoft.com/office/officeart/2005/8/layout/hList1"/>
    <dgm:cxn modelId="{92EED5E3-2CB6-4650-A203-7BE91AD06D97}" type="presParOf" srcId="{0C4379AB-6026-4925-9440-EE3122355E35}" destId="{C55FD55A-369E-47C4-97AE-FC298CC24257}" srcOrd="3" destOrd="0" presId="urn:microsoft.com/office/officeart/2005/8/layout/hList1"/>
    <dgm:cxn modelId="{862A45C5-E20D-4DE7-8A84-CAF0506CFA74}" type="presParOf" srcId="{0C4379AB-6026-4925-9440-EE3122355E35}" destId="{1D5E94C6-9382-445C-A015-702281300C34}" srcOrd="4" destOrd="0" presId="urn:microsoft.com/office/officeart/2005/8/layout/hList1"/>
    <dgm:cxn modelId="{9FB95600-6C91-42B1-B270-5D9BC56BD4BE}" type="presParOf" srcId="{1D5E94C6-9382-445C-A015-702281300C34}" destId="{FACB79D9-EBEB-4017-ACC9-741F3FF835F2}" srcOrd="0" destOrd="0" presId="urn:microsoft.com/office/officeart/2005/8/layout/hList1"/>
    <dgm:cxn modelId="{A9D63943-73B4-49A9-8DB7-817703B0FA21}" type="presParOf" srcId="{1D5E94C6-9382-445C-A015-702281300C34}" destId="{9B42B477-1AF4-49EB-9F95-CAD6F771D4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E0C7D-DB9C-451A-ABDB-0B17E8E48113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s-PE"/>
        </a:p>
      </dgm:t>
    </dgm:pt>
    <dgm:pt modelId="{74CB60F2-318A-42EE-976A-243FF44AA64A}">
      <dgm:prSet/>
      <dgm:spPr/>
      <dgm:t>
        <a:bodyPr/>
        <a:lstStyle/>
        <a:p>
          <a:r>
            <a:rPr lang="es-PE"/>
            <a:t>Es una Clase que tiene uno o más métodos que no han sido implementados.</a:t>
          </a:r>
        </a:p>
      </dgm:t>
    </dgm:pt>
    <dgm:pt modelId="{07460A6A-F246-4A8B-B5B8-B0EC86749A57}" type="parTrans" cxnId="{D0F98161-BBE4-45AE-8F4A-49479203671D}">
      <dgm:prSet/>
      <dgm:spPr/>
      <dgm:t>
        <a:bodyPr/>
        <a:lstStyle/>
        <a:p>
          <a:endParaRPr lang="es-PE"/>
        </a:p>
      </dgm:t>
    </dgm:pt>
    <dgm:pt modelId="{8CA98749-72A6-4E6B-A20F-6FC4B9955EB1}" type="sibTrans" cxnId="{D0F98161-BBE4-45AE-8F4A-49479203671D}">
      <dgm:prSet/>
      <dgm:spPr/>
      <dgm:t>
        <a:bodyPr/>
        <a:lstStyle/>
        <a:p>
          <a:endParaRPr lang="es-PE"/>
        </a:p>
      </dgm:t>
    </dgm:pt>
    <dgm:pt modelId="{700BB070-7810-4947-9555-D5A341D3CA35}">
      <dgm:prSet/>
      <dgm:spPr/>
      <dgm:t>
        <a:bodyPr/>
        <a:lstStyle/>
        <a:p>
          <a:r>
            <a:rPr lang="es-PE"/>
            <a:t>La clase abstracta no puede instanciarse.</a:t>
          </a:r>
        </a:p>
      </dgm:t>
    </dgm:pt>
    <dgm:pt modelId="{AB81502E-7793-446A-9F84-75A9A8415891}" type="parTrans" cxnId="{05B973F2-9D0A-4A6B-AEA0-EAF68B443F04}">
      <dgm:prSet/>
      <dgm:spPr/>
      <dgm:t>
        <a:bodyPr/>
        <a:lstStyle/>
        <a:p>
          <a:endParaRPr lang="es-PE"/>
        </a:p>
      </dgm:t>
    </dgm:pt>
    <dgm:pt modelId="{D7EC3C5F-D04F-4950-8598-0B84AF6A4631}" type="sibTrans" cxnId="{05B973F2-9D0A-4A6B-AEA0-EAF68B443F04}">
      <dgm:prSet/>
      <dgm:spPr/>
      <dgm:t>
        <a:bodyPr/>
        <a:lstStyle/>
        <a:p>
          <a:endParaRPr lang="es-PE"/>
        </a:p>
      </dgm:t>
    </dgm:pt>
    <dgm:pt modelId="{769D6276-8ED1-4285-8643-A4867F4EFECE}">
      <dgm:prSet/>
      <dgm:spPr/>
      <dgm:t>
        <a:bodyPr/>
        <a:lstStyle/>
        <a:p>
          <a:r>
            <a:rPr lang="es-PE"/>
            <a:t>Las clases hijas se encargan de la implementación.</a:t>
          </a:r>
        </a:p>
      </dgm:t>
    </dgm:pt>
    <dgm:pt modelId="{061AD91B-238E-4CF3-A042-8E874C597EA2}" type="parTrans" cxnId="{6E1745E3-7DA3-43F4-92A2-12BDCB291E8A}">
      <dgm:prSet/>
      <dgm:spPr/>
      <dgm:t>
        <a:bodyPr/>
        <a:lstStyle/>
        <a:p>
          <a:endParaRPr lang="es-PE"/>
        </a:p>
      </dgm:t>
    </dgm:pt>
    <dgm:pt modelId="{348F9EA8-40CE-4EC2-9A51-FE9A721DF8AB}" type="sibTrans" cxnId="{6E1745E3-7DA3-43F4-92A2-12BDCB291E8A}">
      <dgm:prSet/>
      <dgm:spPr/>
      <dgm:t>
        <a:bodyPr/>
        <a:lstStyle/>
        <a:p>
          <a:endParaRPr lang="es-PE"/>
        </a:p>
      </dgm:t>
    </dgm:pt>
    <dgm:pt modelId="{81EE698C-18FE-4A47-AA81-7B53744C0B43}">
      <dgm:prSet/>
      <dgm:spPr/>
      <dgm:t>
        <a:bodyPr/>
        <a:lstStyle/>
        <a:p>
          <a:r>
            <a:rPr lang="es-PE"/>
            <a:t>La clase también puede proveer métodos concretos.</a:t>
          </a:r>
        </a:p>
      </dgm:t>
    </dgm:pt>
    <dgm:pt modelId="{6783C14B-14DA-4E4C-BE5C-0A8BBC30A2E2}" type="parTrans" cxnId="{FD56E908-8018-45A1-9C84-40429D01729C}">
      <dgm:prSet/>
      <dgm:spPr/>
      <dgm:t>
        <a:bodyPr/>
        <a:lstStyle/>
        <a:p>
          <a:endParaRPr lang="es-PE"/>
        </a:p>
      </dgm:t>
    </dgm:pt>
    <dgm:pt modelId="{EB151879-FA48-4960-A650-93DBB8B78A20}" type="sibTrans" cxnId="{FD56E908-8018-45A1-9C84-40429D01729C}">
      <dgm:prSet/>
      <dgm:spPr/>
      <dgm:t>
        <a:bodyPr/>
        <a:lstStyle/>
        <a:p>
          <a:endParaRPr lang="es-PE"/>
        </a:p>
      </dgm:t>
    </dgm:pt>
    <dgm:pt modelId="{F5BDAEC3-4343-4870-9A9C-D94B1410D12F}">
      <dgm:prSet/>
      <dgm:spPr/>
      <dgm:t>
        <a:bodyPr/>
        <a:lstStyle/>
        <a:p>
          <a:r>
            <a:rPr lang="es-PE"/>
            <a:t>Es importante reconocer cuales son abstractos y cuales son concretos.</a:t>
          </a:r>
        </a:p>
      </dgm:t>
    </dgm:pt>
    <dgm:pt modelId="{ECA9F1B2-8BC9-4D1E-9850-9AC2671009B1}" type="parTrans" cxnId="{54A7185E-B03E-4F39-A75A-2DC6FF9486EF}">
      <dgm:prSet/>
      <dgm:spPr/>
      <dgm:t>
        <a:bodyPr/>
        <a:lstStyle/>
        <a:p>
          <a:endParaRPr lang="es-PE"/>
        </a:p>
      </dgm:t>
    </dgm:pt>
    <dgm:pt modelId="{ED90C7A0-28DA-4127-969F-FCA3113C3313}" type="sibTrans" cxnId="{54A7185E-B03E-4F39-A75A-2DC6FF9486EF}">
      <dgm:prSet/>
      <dgm:spPr/>
      <dgm:t>
        <a:bodyPr/>
        <a:lstStyle/>
        <a:p>
          <a:endParaRPr lang="es-PE"/>
        </a:p>
      </dgm:t>
    </dgm:pt>
    <dgm:pt modelId="{F692765B-6291-48CD-9544-ECE88A69C9B7}" type="pres">
      <dgm:prSet presAssocID="{CF9E0C7D-DB9C-451A-ABDB-0B17E8E48113}" presName="CompostProcess" presStyleCnt="0">
        <dgm:presLayoutVars>
          <dgm:dir/>
          <dgm:resizeHandles val="exact"/>
        </dgm:presLayoutVars>
      </dgm:prSet>
      <dgm:spPr/>
    </dgm:pt>
    <dgm:pt modelId="{CA2FDF4B-566C-416A-977B-7CEDF949782A}" type="pres">
      <dgm:prSet presAssocID="{CF9E0C7D-DB9C-451A-ABDB-0B17E8E48113}" presName="arrow" presStyleLbl="bgShp" presStyleIdx="0" presStyleCnt="1"/>
      <dgm:spPr/>
    </dgm:pt>
    <dgm:pt modelId="{0F2EE6D9-95E8-4B0D-9A1B-DE87C7BBF78E}" type="pres">
      <dgm:prSet presAssocID="{CF9E0C7D-DB9C-451A-ABDB-0B17E8E48113}" presName="linearProcess" presStyleCnt="0"/>
      <dgm:spPr/>
    </dgm:pt>
    <dgm:pt modelId="{3A2F174C-2049-4028-A501-52E1B27032F6}" type="pres">
      <dgm:prSet presAssocID="{74CB60F2-318A-42EE-976A-243FF44AA64A}" presName="textNode" presStyleLbl="node1" presStyleIdx="0" presStyleCnt="5">
        <dgm:presLayoutVars>
          <dgm:bulletEnabled val="1"/>
        </dgm:presLayoutVars>
      </dgm:prSet>
      <dgm:spPr/>
    </dgm:pt>
    <dgm:pt modelId="{956D116D-2E58-4510-A9ED-1AF3C4161D95}" type="pres">
      <dgm:prSet presAssocID="{8CA98749-72A6-4E6B-A20F-6FC4B9955EB1}" presName="sibTrans" presStyleCnt="0"/>
      <dgm:spPr/>
    </dgm:pt>
    <dgm:pt modelId="{E0FB01D4-BB32-4132-8CAF-BC39572874C6}" type="pres">
      <dgm:prSet presAssocID="{700BB070-7810-4947-9555-D5A341D3CA35}" presName="textNode" presStyleLbl="node1" presStyleIdx="1" presStyleCnt="5">
        <dgm:presLayoutVars>
          <dgm:bulletEnabled val="1"/>
        </dgm:presLayoutVars>
      </dgm:prSet>
      <dgm:spPr/>
    </dgm:pt>
    <dgm:pt modelId="{69AAE6BC-E04D-4C90-9498-20ECA12DED64}" type="pres">
      <dgm:prSet presAssocID="{D7EC3C5F-D04F-4950-8598-0B84AF6A4631}" presName="sibTrans" presStyleCnt="0"/>
      <dgm:spPr/>
    </dgm:pt>
    <dgm:pt modelId="{8AC7273F-0F66-489C-8E14-E71045E77B89}" type="pres">
      <dgm:prSet presAssocID="{769D6276-8ED1-4285-8643-A4867F4EFECE}" presName="textNode" presStyleLbl="node1" presStyleIdx="2" presStyleCnt="5">
        <dgm:presLayoutVars>
          <dgm:bulletEnabled val="1"/>
        </dgm:presLayoutVars>
      </dgm:prSet>
      <dgm:spPr/>
    </dgm:pt>
    <dgm:pt modelId="{8C8CA019-A467-434D-BB6A-403C27656E50}" type="pres">
      <dgm:prSet presAssocID="{348F9EA8-40CE-4EC2-9A51-FE9A721DF8AB}" presName="sibTrans" presStyleCnt="0"/>
      <dgm:spPr/>
    </dgm:pt>
    <dgm:pt modelId="{4B94CC94-11B5-4817-B6C7-F3E46DBC3F9E}" type="pres">
      <dgm:prSet presAssocID="{81EE698C-18FE-4A47-AA81-7B53744C0B43}" presName="textNode" presStyleLbl="node1" presStyleIdx="3" presStyleCnt="5">
        <dgm:presLayoutVars>
          <dgm:bulletEnabled val="1"/>
        </dgm:presLayoutVars>
      </dgm:prSet>
      <dgm:spPr/>
    </dgm:pt>
    <dgm:pt modelId="{4842D57F-4F2B-44DB-B10E-8E0780D9D537}" type="pres">
      <dgm:prSet presAssocID="{EB151879-FA48-4960-A650-93DBB8B78A20}" presName="sibTrans" presStyleCnt="0"/>
      <dgm:spPr/>
    </dgm:pt>
    <dgm:pt modelId="{2BFBCA2E-2C63-4EC1-B789-8CBF8DDF5241}" type="pres">
      <dgm:prSet presAssocID="{F5BDAEC3-4343-4870-9A9C-D94B1410D12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D56E908-8018-45A1-9C84-40429D01729C}" srcId="{CF9E0C7D-DB9C-451A-ABDB-0B17E8E48113}" destId="{81EE698C-18FE-4A47-AA81-7B53744C0B43}" srcOrd="3" destOrd="0" parTransId="{6783C14B-14DA-4E4C-BE5C-0A8BBC30A2E2}" sibTransId="{EB151879-FA48-4960-A650-93DBB8B78A20}"/>
    <dgm:cxn modelId="{9204FF09-AB65-4790-A8F5-3F45BFA5C171}" type="presOf" srcId="{74CB60F2-318A-42EE-976A-243FF44AA64A}" destId="{3A2F174C-2049-4028-A501-52E1B27032F6}" srcOrd="0" destOrd="0" presId="urn:microsoft.com/office/officeart/2005/8/layout/hProcess9"/>
    <dgm:cxn modelId="{54A7185E-B03E-4F39-A75A-2DC6FF9486EF}" srcId="{CF9E0C7D-DB9C-451A-ABDB-0B17E8E48113}" destId="{F5BDAEC3-4343-4870-9A9C-D94B1410D12F}" srcOrd="4" destOrd="0" parTransId="{ECA9F1B2-8BC9-4D1E-9850-9AC2671009B1}" sibTransId="{ED90C7A0-28DA-4127-969F-FCA3113C3313}"/>
    <dgm:cxn modelId="{D0F98161-BBE4-45AE-8F4A-49479203671D}" srcId="{CF9E0C7D-DB9C-451A-ABDB-0B17E8E48113}" destId="{74CB60F2-318A-42EE-976A-243FF44AA64A}" srcOrd="0" destOrd="0" parTransId="{07460A6A-F246-4A8B-B5B8-B0EC86749A57}" sibTransId="{8CA98749-72A6-4E6B-A20F-6FC4B9955EB1}"/>
    <dgm:cxn modelId="{4272F86A-6CCE-47B4-A463-56C3CDC0BC58}" type="presOf" srcId="{769D6276-8ED1-4285-8643-A4867F4EFECE}" destId="{8AC7273F-0F66-489C-8E14-E71045E77B89}" srcOrd="0" destOrd="0" presId="urn:microsoft.com/office/officeart/2005/8/layout/hProcess9"/>
    <dgm:cxn modelId="{F9D3E48F-898B-4150-AB03-9C658197C79E}" type="presOf" srcId="{F5BDAEC3-4343-4870-9A9C-D94B1410D12F}" destId="{2BFBCA2E-2C63-4EC1-B789-8CBF8DDF5241}" srcOrd="0" destOrd="0" presId="urn:microsoft.com/office/officeart/2005/8/layout/hProcess9"/>
    <dgm:cxn modelId="{ECBF93A2-7481-420F-A07F-3CC608FA9B23}" type="presOf" srcId="{81EE698C-18FE-4A47-AA81-7B53744C0B43}" destId="{4B94CC94-11B5-4817-B6C7-F3E46DBC3F9E}" srcOrd="0" destOrd="0" presId="urn:microsoft.com/office/officeart/2005/8/layout/hProcess9"/>
    <dgm:cxn modelId="{C14FB4A7-6D8C-4820-B9D7-0641C962A332}" type="presOf" srcId="{CF9E0C7D-DB9C-451A-ABDB-0B17E8E48113}" destId="{F692765B-6291-48CD-9544-ECE88A69C9B7}" srcOrd="0" destOrd="0" presId="urn:microsoft.com/office/officeart/2005/8/layout/hProcess9"/>
    <dgm:cxn modelId="{344842C1-39D5-4F24-A8F5-A8C40E2BD413}" type="presOf" srcId="{700BB070-7810-4947-9555-D5A341D3CA35}" destId="{E0FB01D4-BB32-4132-8CAF-BC39572874C6}" srcOrd="0" destOrd="0" presId="urn:microsoft.com/office/officeart/2005/8/layout/hProcess9"/>
    <dgm:cxn modelId="{6E1745E3-7DA3-43F4-92A2-12BDCB291E8A}" srcId="{CF9E0C7D-DB9C-451A-ABDB-0B17E8E48113}" destId="{769D6276-8ED1-4285-8643-A4867F4EFECE}" srcOrd="2" destOrd="0" parTransId="{061AD91B-238E-4CF3-A042-8E874C597EA2}" sibTransId="{348F9EA8-40CE-4EC2-9A51-FE9A721DF8AB}"/>
    <dgm:cxn modelId="{05B973F2-9D0A-4A6B-AEA0-EAF68B443F04}" srcId="{CF9E0C7D-DB9C-451A-ABDB-0B17E8E48113}" destId="{700BB070-7810-4947-9555-D5A341D3CA35}" srcOrd="1" destOrd="0" parTransId="{AB81502E-7793-446A-9F84-75A9A8415891}" sibTransId="{D7EC3C5F-D04F-4950-8598-0B84AF6A4631}"/>
    <dgm:cxn modelId="{E318EAE8-3C62-4343-8339-75D2735E4D3B}" type="presParOf" srcId="{F692765B-6291-48CD-9544-ECE88A69C9B7}" destId="{CA2FDF4B-566C-416A-977B-7CEDF949782A}" srcOrd="0" destOrd="0" presId="urn:microsoft.com/office/officeart/2005/8/layout/hProcess9"/>
    <dgm:cxn modelId="{A86A25A2-C5AC-47C5-ABCB-29729C7B814A}" type="presParOf" srcId="{F692765B-6291-48CD-9544-ECE88A69C9B7}" destId="{0F2EE6D9-95E8-4B0D-9A1B-DE87C7BBF78E}" srcOrd="1" destOrd="0" presId="urn:microsoft.com/office/officeart/2005/8/layout/hProcess9"/>
    <dgm:cxn modelId="{AE646AA5-7013-4A07-AEA8-A4C97D8E6A29}" type="presParOf" srcId="{0F2EE6D9-95E8-4B0D-9A1B-DE87C7BBF78E}" destId="{3A2F174C-2049-4028-A501-52E1B27032F6}" srcOrd="0" destOrd="0" presId="urn:microsoft.com/office/officeart/2005/8/layout/hProcess9"/>
    <dgm:cxn modelId="{031584A1-EA22-41D5-9D73-8D68C31F6EBC}" type="presParOf" srcId="{0F2EE6D9-95E8-4B0D-9A1B-DE87C7BBF78E}" destId="{956D116D-2E58-4510-A9ED-1AF3C4161D95}" srcOrd="1" destOrd="0" presId="urn:microsoft.com/office/officeart/2005/8/layout/hProcess9"/>
    <dgm:cxn modelId="{0A8167C7-B33C-48A1-8655-17542D5DBE24}" type="presParOf" srcId="{0F2EE6D9-95E8-4B0D-9A1B-DE87C7BBF78E}" destId="{E0FB01D4-BB32-4132-8CAF-BC39572874C6}" srcOrd="2" destOrd="0" presId="urn:microsoft.com/office/officeart/2005/8/layout/hProcess9"/>
    <dgm:cxn modelId="{B451AED8-00F6-426E-9E6C-436BC81D1864}" type="presParOf" srcId="{0F2EE6D9-95E8-4B0D-9A1B-DE87C7BBF78E}" destId="{69AAE6BC-E04D-4C90-9498-20ECA12DED64}" srcOrd="3" destOrd="0" presId="urn:microsoft.com/office/officeart/2005/8/layout/hProcess9"/>
    <dgm:cxn modelId="{CF2DFD45-9C17-48AF-A714-93CFB815B1B9}" type="presParOf" srcId="{0F2EE6D9-95E8-4B0D-9A1B-DE87C7BBF78E}" destId="{8AC7273F-0F66-489C-8E14-E71045E77B89}" srcOrd="4" destOrd="0" presId="urn:microsoft.com/office/officeart/2005/8/layout/hProcess9"/>
    <dgm:cxn modelId="{0BC6454F-9AA0-452E-A54A-3FE05383474D}" type="presParOf" srcId="{0F2EE6D9-95E8-4B0D-9A1B-DE87C7BBF78E}" destId="{8C8CA019-A467-434D-BB6A-403C27656E50}" srcOrd="5" destOrd="0" presId="urn:microsoft.com/office/officeart/2005/8/layout/hProcess9"/>
    <dgm:cxn modelId="{49BB74FF-ACAE-45B7-BB68-8EC199F6FFFD}" type="presParOf" srcId="{0F2EE6D9-95E8-4B0D-9A1B-DE87C7BBF78E}" destId="{4B94CC94-11B5-4817-B6C7-F3E46DBC3F9E}" srcOrd="6" destOrd="0" presId="urn:microsoft.com/office/officeart/2005/8/layout/hProcess9"/>
    <dgm:cxn modelId="{1F501DE6-8C20-4BC4-A277-0F1057AE6459}" type="presParOf" srcId="{0F2EE6D9-95E8-4B0D-9A1B-DE87C7BBF78E}" destId="{4842D57F-4F2B-44DB-B10E-8E0780D9D537}" srcOrd="7" destOrd="0" presId="urn:microsoft.com/office/officeart/2005/8/layout/hProcess9"/>
    <dgm:cxn modelId="{3EE82C5B-D115-44C4-A297-243958A6040E}" type="presParOf" srcId="{0F2EE6D9-95E8-4B0D-9A1B-DE87C7BBF78E}" destId="{2BFBCA2E-2C63-4EC1-B789-8CBF8DDF524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CA2A0-341B-44AA-81D4-F30125B6E0C6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s-PE"/>
        </a:p>
      </dgm:t>
    </dgm:pt>
    <dgm:pt modelId="{7DC0E6CD-B5AC-4825-9DF7-A0554C07B73F}">
      <dgm:prSet/>
      <dgm:spPr/>
      <dgm:t>
        <a:bodyPr/>
        <a:lstStyle/>
        <a:p>
          <a:r>
            <a:rPr lang="es-PE"/>
            <a:t>Las interfaces, tal como las clases abstractas. No se pueden instanciar. Sus métodos deben ser re-escritos por la clase que implemente.</a:t>
          </a:r>
        </a:p>
      </dgm:t>
    </dgm:pt>
    <dgm:pt modelId="{30EDD614-03A5-4122-8562-9F8DB9DA6CB9}" type="parTrans" cxnId="{E326A4C1-6D7B-4D6B-9AA4-A7A9FF155476}">
      <dgm:prSet/>
      <dgm:spPr/>
      <dgm:t>
        <a:bodyPr/>
        <a:lstStyle/>
        <a:p>
          <a:endParaRPr lang="es-PE"/>
        </a:p>
      </dgm:t>
    </dgm:pt>
    <dgm:pt modelId="{84FC8509-7796-4D7B-8619-579E3A260959}" type="sibTrans" cxnId="{E326A4C1-6D7B-4D6B-9AA4-A7A9FF155476}">
      <dgm:prSet/>
      <dgm:spPr/>
      <dgm:t>
        <a:bodyPr/>
        <a:lstStyle/>
        <a:p>
          <a:endParaRPr lang="es-PE"/>
        </a:p>
      </dgm:t>
    </dgm:pt>
    <dgm:pt modelId="{E85AC44D-4FCB-421E-9D5D-D20859B5D21E}">
      <dgm:prSet/>
      <dgm:spPr/>
      <dgm:t>
        <a:bodyPr/>
        <a:lstStyle/>
        <a:p>
          <a:r>
            <a:rPr lang="es-PE"/>
            <a:t>En las interfaces se especifica que se debe hacer, pero no su implementación.</a:t>
          </a:r>
        </a:p>
      </dgm:t>
    </dgm:pt>
    <dgm:pt modelId="{E172C3A2-A5DD-42EC-A7D4-16AAE5A4E746}" type="parTrans" cxnId="{8C5EB5B3-0C1C-443B-9033-78FF58C9EB78}">
      <dgm:prSet/>
      <dgm:spPr/>
      <dgm:t>
        <a:bodyPr/>
        <a:lstStyle/>
        <a:p>
          <a:endParaRPr lang="es-PE"/>
        </a:p>
      </dgm:t>
    </dgm:pt>
    <dgm:pt modelId="{81C7C56B-7B34-4CEC-89CC-3CDBFC9C69B6}" type="sibTrans" cxnId="{8C5EB5B3-0C1C-443B-9033-78FF58C9EB78}">
      <dgm:prSet/>
      <dgm:spPr/>
      <dgm:t>
        <a:bodyPr/>
        <a:lstStyle/>
        <a:p>
          <a:endParaRPr lang="es-PE"/>
        </a:p>
      </dgm:t>
    </dgm:pt>
    <dgm:pt modelId="{EF936DB8-D682-4174-B7B7-5D0C0B3A6D72}">
      <dgm:prSet/>
      <dgm:spPr/>
      <dgm:t>
        <a:bodyPr/>
        <a:lstStyle/>
        <a:p>
          <a:r>
            <a:rPr lang="es-PE"/>
            <a:t>Alguna clase implementa a la Interface.</a:t>
          </a:r>
        </a:p>
      </dgm:t>
    </dgm:pt>
    <dgm:pt modelId="{5DC3A0B3-03C0-42A1-BB10-991561B1DE95}" type="parTrans" cxnId="{D0C28A2E-D23F-42AF-BB99-713DD7A34285}">
      <dgm:prSet/>
      <dgm:spPr/>
      <dgm:t>
        <a:bodyPr/>
        <a:lstStyle/>
        <a:p>
          <a:endParaRPr lang="es-PE"/>
        </a:p>
      </dgm:t>
    </dgm:pt>
    <dgm:pt modelId="{3B6D0A42-108A-43BB-A767-5C3102F04BEF}" type="sibTrans" cxnId="{D0C28A2E-D23F-42AF-BB99-713DD7A34285}">
      <dgm:prSet/>
      <dgm:spPr/>
      <dgm:t>
        <a:bodyPr/>
        <a:lstStyle/>
        <a:p>
          <a:endParaRPr lang="es-PE"/>
        </a:p>
      </dgm:t>
    </dgm:pt>
    <dgm:pt modelId="{BB1D5CD2-A91F-4982-9F1D-691C99B9A247}" type="pres">
      <dgm:prSet presAssocID="{698CA2A0-341B-44AA-81D4-F30125B6E0C6}" presName="Name0" presStyleCnt="0">
        <dgm:presLayoutVars>
          <dgm:dir/>
          <dgm:animLvl val="lvl"/>
          <dgm:resizeHandles val="exact"/>
        </dgm:presLayoutVars>
      </dgm:prSet>
      <dgm:spPr/>
    </dgm:pt>
    <dgm:pt modelId="{D2517422-9151-436E-8D41-3A32C3C376C8}" type="pres">
      <dgm:prSet presAssocID="{7DC0E6CD-B5AC-4825-9DF7-A0554C07B73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2C720B-336C-48EB-95BF-88BECAF53D76}" type="pres">
      <dgm:prSet presAssocID="{84FC8509-7796-4D7B-8619-579E3A260959}" presName="parTxOnlySpace" presStyleCnt="0"/>
      <dgm:spPr/>
    </dgm:pt>
    <dgm:pt modelId="{CFE1C63D-1E12-4915-992B-B3E48C925C2A}" type="pres">
      <dgm:prSet presAssocID="{E85AC44D-4FCB-421E-9D5D-D20859B5D2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E1D25FF-CAA6-4E61-BAEE-EE8E4A220B4E}" type="pres">
      <dgm:prSet presAssocID="{81C7C56B-7B34-4CEC-89CC-3CDBFC9C69B6}" presName="parTxOnlySpace" presStyleCnt="0"/>
      <dgm:spPr/>
    </dgm:pt>
    <dgm:pt modelId="{3CA87066-8DA4-4C05-83ED-C6CEBF16D687}" type="pres">
      <dgm:prSet presAssocID="{EF936DB8-D682-4174-B7B7-5D0C0B3A6D7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CB9D27-42BF-47E5-8147-E02074B884CA}" type="presOf" srcId="{698CA2A0-341B-44AA-81D4-F30125B6E0C6}" destId="{BB1D5CD2-A91F-4982-9F1D-691C99B9A247}" srcOrd="0" destOrd="0" presId="urn:microsoft.com/office/officeart/2005/8/layout/chevron1"/>
    <dgm:cxn modelId="{D0C28A2E-D23F-42AF-BB99-713DD7A34285}" srcId="{698CA2A0-341B-44AA-81D4-F30125B6E0C6}" destId="{EF936DB8-D682-4174-B7B7-5D0C0B3A6D72}" srcOrd="2" destOrd="0" parTransId="{5DC3A0B3-03C0-42A1-BB10-991561B1DE95}" sibTransId="{3B6D0A42-108A-43BB-A767-5C3102F04BEF}"/>
    <dgm:cxn modelId="{57587D42-61FE-4F51-AE08-B9DA8C0BE3A3}" type="presOf" srcId="{E85AC44D-4FCB-421E-9D5D-D20859B5D21E}" destId="{CFE1C63D-1E12-4915-992B-B3E48C925C2A}" srcOrd="0" destOrd="0" presId="urn:microsoft.com/office/officeart/2005/8/layout/chevron1"/>
    <dgm:cxn modelId="{612ED574-7EFB-45D8-B510-24790088D5D2}" type="presOf" srcId="{7DC0E6CD-B5AC-4825-9DF7-A0554C07B73F}" destId="{D2517422-9151-436E-8D41-3A32C3C376C8}" srcOrd="0" destOrd="0" presId="urn:microsoft.com/office/officeart/2005/8/layout/chevron1"/>
    <dgm:cxn modelId="{9BF535AC-1ACF-429B-B95C-19443B597A6E}" type="presOf" srcId="{EF936DB8-D682-4174-B7B7-5D0C0B3A6D72}" destId="{3CA87066-8DA4-4C05-83ED-C6CEBF16D687}" srcOrd="0" destOrd="0" presId="urn:microsoft.com/office/officeart/2005/8/layout/chevron1"/>
    <dgm:cxn modelId="{8C5EB5B3-0C1C-443B-9033-78FF58C9EB78}" srcId="{698CA2A0-341B-44AA-81D4-F30125B6E0C6}" destId="{E85AC44D-4FCB-421E-9D5D-D20859B5D21E}" srcOrd="1" destOrd="0" parTransId="{E172C3A2-A5DD-42EC-A7D4-16AAE5A4E746}" sibTransId="{81C7C56B-7B34-4CEC-89CC-3CDBFC9C69B6}"/>
    <dgm:cxn modelId="{E326A4C1-6D7B-4D6B-9AA4-A7A9FF155476}" srcId="{698CA2A0-341B-44AA-81D4-F30125B6E0C6}" destId="{7DC0E6CD-B5AC-4825-9DF7-A0554C07B73F}" srcOrd="0" destOrd="0" parTransId="{30EDD614-03A5-4122-8562-9F8DB9DA6CB9}" sibTransId="{84FC8509-7796-4D7B-8619-579E3A260959}"/>
    <dgm:cxn modelId="{7D8A51BC-4562-4FE1-B411-1607BFC9AE5E}" type="presParOf" srcId="{BB1D5CD2-A91F-4982-9F1D-691C99B9A247}" destId="{D2517422-9151-436E-8D41-3A32C3C376C8}" srcOrd="0" destOrd="0" presId="urn:microsoft.com/office/officeart/2005/8/layout/chevron1"/>
    <dgm:cxn modelId="{BFF18F86-E1B8-49DC-A7F8-2699C60C6B20}" type="presParOf" srcId="{BB1D5CD2-A91F-4982-9F1D-691C99B9A247}" destId="{742C720B-336C-48EB-95BF-88BECAF53D76}" srcOrd="1" destOrd="0" presId="urn:microsoft.com/office/officeart/2005/8/layout/chevron1"/>
    <dgm:cxn modelId="{D908A8DE-2B96-4150-9155-05F7090935EF}" type="presParOf" srcId="{BB1D5CD2-A91F-4982-9F1D-691C99B9A247}" destId="{CFE1C63D-1E12-4915-992B-B3E48C925C2A}" srcOrd="2" destOrd="0" presId="urn:microsoft.com/office/officeart/2005/8/layout/chevron1"/>
    <dgm:cxn modelId="{277BBCA5-4511-4D41-8A6F-433831D48EAB}" type="presParOf" srcId="{BB1D5CD2-A91F-4982-9F1D-691C99B9A247}" destId="{7E1D25FF-CAA6-4E61-BAEE-EE8E4A220B4E}" srcOrd="3" destOrd="0" presId="urn:microsoft.com/office/officeart/2005/8/layout/chevron1"/>
    <dgm:cxn modelId="{E1F61E0C-5021-422E-9900-F483F2816CD8}" type="presParOf" srcId="{BB1D5CD2-A91F-4982-9F1D-691C99B9A247}" destId="{3CA87066-8DA4-4C05-83ED-C6CEBF16D6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45FB1-1F00-46AD-96AE-CE25149BED7B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PE"/>
        </a:p>
      </dgm:t>
    </dgm:pt>
    <dgm:pt modelId="{AC39C064-F963-496A-9EC3-C3E57CCEF1F1}">
      <dgm:prSet/>
      <dgm:spPr/>
      <dgm:t>
        <a:bodyPr/>
        <a:lstStyle/>
        <a:p>
          <a:r>
            <a:rPr lang="es-PE" dirty="0"/>
            <a:t>Una clase abstracta puede heredar o extender cualquier clase (independientemente de que esta sea abstracta o no), mientras que una interfaz solamente puede extender o implementar otras interfaces,.</a:t>
          </a:r>
        </a:p>
      </dgm:t>
    </dgm:pt>
    <dgm:pt modelId="{67309758-D156-40B9-BA15-49B382B74220}" type="parTrans" cxnId="{A577AC8B-42A2-4703-B09D-CB1CFB657B02}">
      <dgm:prSet/>
      <dgm:spPr/>
      <dgm:t>
        <a:bodyPr/>
        <a:lstStyle/>
        <a:p>
          <a:endParaRPr lang="es-PE"/>
        </a:p>
      </dgm:t>
    </dgm:pt>
    <dgm:pt modelId="{406B966C-CD4B-4F27-8EF9-DE80775A77C8}" type="sibTrans" cxnId="{A577AC8B-42A2-4703-B09D-CB1CFB657B02}">
      <dgm:prSet/>
      <dgm:spPr/>
      <dgm:t>
        <a:bodyPr/>
        <a:lstStyle/>
        <a:p>
          <a:endParaRPr lang="es-PE"/>
        </a:p>
      </dgm:t>
    </dgm:pt>
    <dgm:pt modelId="{13BA6AC7-21E8-47DD-AD0C-B775ECB3D74A}">
      <dgm:prSet/>
      <dgm:spPr/>
      <dgm:t>
        <a:bodyPr/>
        <a:lstStyle/>
        <a:p>
          <a:r>
            <a:rPr lang="es-PE" dirty="0"/>
            <a:t>Una clase abstracta puede heredar de una sola clase (abstracta o no) mientras que una interfaz puede extender varias interfaces de una misma vez.</a:t>
          </a:r>
        </a:p>
      </dgm:t>
    </dgm:pt>
    <dgm:pt modelId="{C2CA7680-6346-4354-8BDC-288342F33F3B}" type="parTrans" cxnId="{9C9978DA-5D20-404C-B8C7-4199601731F8}">
      <dgm:prSet/>
      <dgm:spPr/>
      <dgm:t>
        <a:bodyPr/>
        <a:lstStyle/>
        <a:p>
          <a:endParaRPr lang="es-PE"/>
        </a:p>
      </dgm:t>
    </dgm:pt>
    <dgm:pt modelId="{AF00A7F4-2CFF-44BF-966C-0929E36AF3B3}" type="sibTrans" cxnId="{9C9978DA-5D20-404C-B8C7-4199601731F8}">
      <dgm:prSet/>
      <dgm:spPr/>
      <dgm:t>
        <a:bodyPr/>
        <a:lstStyle/>
        <a:p>
          <a:endParaRPr lang="es-PE"/>
        </a:p>
      </dgm:t>
    </dgm:pt>
    <dgm:pt modelId="{14EF72B3-6AD5-409B-82FF-92D79B84BA58}">
      <dgm:prSet/>
      <dgm:spPr/>
      <dgm:t>
        <a:bodyPr/>
        <a:lstStyle/>
        <a:p>
          <a:r>
            <a:rPr lang="es-PE" dirty="0"/>
            <a:t>Una clase abstracta puede tener métodos que sean abstractos o que no lo sean, mientras que las interfaces sólo y exclusivamente pueden definir métodos abstractos.</a:t>
          </a:r>
        </a:p>
      </dgm:t>
    </dgm:pt>
    <dgm:pt modelId="{048407A6-7294-48CB-95EB-3C117F63A52C}" type="parTrans" cxnId="{A632ED0A-2C91-40B0-B3D2-223822A68C19}">
      <dgm:prSet/>
      <dgm:spPr/>
      <dgm:t>
        <a:bodyPr/>
        <a:lstStyle/>
        <a:p>
          <a:endParaRPr lang="es-PE"/>
        </a:p>
      </dgm:t>
    </dgm:pt>
    <dgm:pt modelId="{FA51C1BA-F05B-4FB1-B117-5CC6E9F18687}" type="sibTrans" cxnId="{A632ED0A-2C91-40B0-B3D2-223822A68C19}">
      <dgm:prSet/>
      <dgm:spPr/>
      <dgm:t>
        <a:bodyPr/>
        <a:lstStyle/>
        <a:p>
          <a:endParaRPr lang="es-PE"/>
        </a:p>
      </dgm:t>
    </dgm:pt>
    <dgm:pt modelId="{5B861322-7034-4F7F-9193-C47D1A3FB750}">
      <dgm:prSet/>
      <dgm:spPr/>
      <dgm:t>
        <a:bodyPr/>
        <a:lstStyle/>
        <a:p>
          <a:r>
            <a:rPr lang="es-PE"/>
            <a:t>En una clase abstracta, los métodos abstractos pueden ser public o protected. En una interfaz solamente puede haber métodos públicos.</a:t>
          </a:r>
          <a:endParaRPr lang="es-PE" dirty="0"/>
        </a:p>
      </dgm:t>
    </dgm:pt>
    <dgm:pt modelId="{EAAB4D43-4DE1-46C2-82EF-518FF243EA9D}" type="parTrans" cxnId="{6933368D-E7BE-4BDB-9627-7B751CFF0FFD}">
      <dgm:prSet/>
      <dgm:spPr/>
      <dgm:t>
        <a:bodyPr/>
        <a:lstStyle/>
        <a:p>
          <a:endParaRPr lang="es-PE"/>
        </a:p>
      </dgm:t>
    </dgm:pt>
    <dgm:pt modelId="{14DA496D-DC5A-4FA8-94DA-0A9700F3FD5A}" type="sibTrans" cxnId="{6933368D-E7BE-4BDB-9627-7B751CFF0FFD}">
      <dgm:prSet/>
      <dgm:spPr/>
      <dgm:t>
        <a:bodyPr/>
        <a:lstStyle/>
        <a:p>
          <a:endParaRPr lang="es-PE"/>
        </a:p>
      </dgm:t>
    </dgm:pt>
    <dgm:pt modelId="{1A9095DA-7BCE-4E56-8ADC-E8651D39DF51}">
      <dgm:prSet/>
      <dgm:spPr/>
      <dgm:t>
        <a:bodyPr/>
        <a:lstStyle/>
        <a:p>
          <a:r>
            <a:rPr lang="es-PE" dirty="0"/>
            <a:t>En una clase abstracta pueden existir variables </a:t>
          </a:r>
          <a:r>
            <a:rPr lang="es-PE" dirty="0" err="1"/>
            <a:t>static</a:t>
          </a:r>
          <a:r>
            <a:rPr lang="es-PE" dirty="0"/>
            <a:t>, final o </a:t>
          </a:r>
          <a:r>
            <a:rPr lang="es-PE" dirty="0" err="1"/>
            <a:t>static</a:t>
          </a:r>
          <a:r>
            <a:rPr lang="es-PE" dirty="0"/>
            <a:t> final con cualquier modificador de acceso (</a:t>
          </a:r>
          <a:r>
            <a:rPr lang="es-PE" dirty="0" err="1"/>
            <a:t>public</a:t>
          </a:r>
          <a:r>
            <a:rPr lang="es-PE" dirty="0"/>
            <a:t>, </a:t>
          </a:r>
          <a:r>
            <a:rPr lang="es-PE" dirty="0" err="1"/>
            <a:t>private</a:t>
          </a:r>
          <a:r>
            <a:rPr lang="es-PE" dirty="0"/>
            <a:t>, </a:t>
          </a:r>
          <a:r>
            <a:rPr lang="es-PE" dirty="0" err="1"/>
            <a:t>protected</a:t>
          </a:r>
          <a:r>
            <a:rPr lang="es-PE" dirty="0"/>
            <a:t> o default). En una interfaz sólo puedes tener constantes (</a:t>
          </a:r>
          <a:r>
            <a:rPr lang="es-PE" dirty="0" err="1"/>
            <a:t>public</a:t>
          </a:r>
          <a:r>
            <a:rPr lang="es-PE" dirty="0"/>
            <a:t> </a:t>
          </a:r>
          <a:r>
            <a:rPr lang="es-PE" dirty="0" err="1"/>
            <a:t>static</a:t>
          </a:r>
          <a:r>
            <a:rPr lang="es-PE" dirty="0"/>
            <a:t> final).</a:t>
          </a:r>
        </a:p>
      </dgm:t>
    </dgm:pt>
    <dgm:pt modelId="{F32214A2-8D0B-4A79-8D5C-1833B23BDA94}" type="parTrans" cxnId="{9C047184-3C7B-4894-A200-5F8F99299046}">
      <dgm:prSet/>
      <dgm:spPr/>
      <dgm:t>
        <a:bodyPr/>
        <a:lstStyle/>
        <a:p>
          <a:endParaRPr lang="es-PE"/>
        </a:p>
      </dgm:t>
    </dgm:pt>
    <dgm:pt modelId="{52E19691-EA0A-40A0-8542-24BBD19A9EC5}" type="sibTrans" cxnId="{9C047184-3C7B-4894-A200-5F8F99299046}">
      <dgm:prSet/>
      <dgm:spPr/>
      <dgm:t>
        <a:bodyPr/>
        <a:lstStyle/>
        <a:p>
          <a:endParaRPr lang="es-PE"/>
        </a:p>
      </dgm:t>
    </dgm:pt>
    <dgm:pt modelId="{A581A3D2-F588-4936-B947-C89E123AADD6}" type="pres">
      <dgm:prSet presAssocID="{10145FB1-1F00-46AD-96AE-CE25149BED7B}" presName="Name0" presStyleCnt="0">
        <dgm:presLayoutVars>
          <dgm:chMax val="7"/>
          <dgm:chPref val="7"/>
          <dgm:dir/>
        </dgm:presLayoutVars>
      </dgm:prSet>
      <dgm:spPr/>
    </dgm:pt>
    <dgm:pt modelId="{1D027CBF-D26C-452A-B202-EA0C48A0BF88}" type="pres">
      <dgm:prSet presAssocID="{10145FB1-1F00-46AD-96AE-CE25149BED7B}" presName="Name1" presStyleCnt="0"/>
      <dgm:spPr/>
    </dgm:pt>
    <dgm:pt modelId="{D8CFCAD1-0714-4B0E-BEA5-627DCDC51774}" type="pres">
      <dgm:prSet presAssocID="{10145FB1-1F00-46AD-96AE-CE25149BED7B}" presName="cycle" presStyleCnt="0"/>
      <dgm:spPr/>
    </dgm:pt>
    <dgm:pt modelId="{0A3F664D-C42E-4D35-81B6-6E594E24361E}" type="pres">
      <dgm:prSet presAssocID="{10145FB1-1F00-46AD-96AE-CE25149BED7B}" presName="srcNode" presStyleLbl="node1" presStyleIdx="0" presStyleCnt="5"/>
      <dgm:spPr/>
    </dgm:pt>
    <dgm:pt modelId="{4B8628B8-C3C3-4FB5-83E4-68A11C3B45EF}" type="pres">
      <dgm:prSet presAssocID="{10145FB1-1F00-46AD-96AE-CE25149BED7B}" presName="conn" presStyleLbl="parChTrans1D2" presStyleIdx="0" presStyleCnt="1"/>
      <dgm:spPr/>
    </dgm:pt>
    <dgm:pt modelId="{6B3A0714-A935-4FFF-8425-7FC44506D633}" type="pres">
      <dgm:prSet presAssocID="{10145FB1-1F00-46AD-96AE-CE25149BED7B}" presName="extraNode" presStyleLbl="node1" presStyleIdx="0" presStyleCnt="5"/>
      <dgm:spPr/>
    </dgm:pt>
    <dgm:pt modelId="{369AB9CA-4F1D-4CA8-9724-E541164ED906}" type="pres">
      <dgm:prSet presAssocID="{10145FB1-1F00-46AD-96AE-CE25149BED7B}" presName="dstNode" presStyleLbl="node1" presStyleIdx="0" presStyleCnt="5"/>
      <dgm:spPr/>
    </dgm:pt>
    <dgm:pt modelId="{E9FC5EB8-7D10-431F-B81A-85B00DFA2CB1}" type="pres">
      <dgm:prSet presAssocID="{AC39C064-F963-496A-9EC3-C3E57CCEF1F1}" presName="text_1" presStyleLbl="node1" presStyleIdx="0" presStyleCnt="5">
        <dgm:presLayoutVars>
          <dgm:bulletEnabled val="1"/>
        </dgm:presLayoutVars>
      </dgm:prSet>
      <dgm:spPr/>
    </dgm:pt>
    <dgm:pt modelId="{508D6352-AA07-4599-B5B6-BF24E7CB8348}" type="pres">
      <dgm:prSet presAssocID="{AC39C064-F963-496A-9EC3-C3E57CCEF1F1}" presName="accent_1" presStyleCnt="0"/>
      <dgm:spPr/>
    </dgm:pt>
    <dgm:pt modelId="{F4D46A7F-87B2-4088-A5BD-F2FF144E9204}" type="pres">
      <dgm:prSet presAssocID="{AC39C064-F963-496A-9EC3-C3E57CCEF1F1}" presName="accentRepeatNode" presStyleLbl="solidFgAcc1" presStyleIdx="0" presStyleCnt="5"/>
      <dgm:spPr/>
    </dgm:pt>
    <dgm:pt modelId="{1F83A2B5-5C00-41C5-9260-38BFAF8DCC05}" type="pres">
      <dgm:prSet presAssocID="{13BA6AC7-21E8-47DD-AD0C-B775ECB3D74A}" presName="text_2" presStyleLbl="node1" presStyleIdx="1" presStyleCnt="5">
        <dgm:presLayoutVars>
          <dgm:bulletEnabled val="1"/>
        </dgm:presLayoutVars>
      </dgm:prSet>
      <dgm:spPr/>
    </dgm:pt>
    <dgm:pt modelId="{D617D1B2-8118-44CE-8F39-DEB574D74C23}" type="pres">
      <dgm:prSet presAssocID="{13BA6AC7-21E8-47DD-AD0C-B775ECB3D74A}" presName="accent_2" presStyleCnt="0"/>
      <dgm:spPr/>
    </dgm:pt>
    <dgm:pt modelId="{906B9043-B6CA-4866-B18F-050306E37B5E}" type="pres">
      <dgm:prSet presAssocID="{13BA6AC7-21E8-47DD-AD0C-B775ECB3D74A}" presName="accentRepeatNode" presStyleLbl="solidFgAcc1" presStyleIdx="1" presStyleCnt="5"/>
      <dgm:spPr/>
    </dgm:pt>
    <dgm:pt modelId="{9A65991E-E25E-4E37-BE5A-C809A0B67F75}" type="pres">
      <dgm:prSet presAssocID="{14EF72B3-6AD5-409B-82FF-92D79B84BA58}" presName="text_3" presStyleLbl="node1" presStyleIdx="2" presStyleCnt="5">
        <dgm:presLayoutVars>
          <dgm:bulletEnabled val="1"/>
        </dgm:presLayoutVars>
      </dgm:prSet>
      <dgm:spPr/>
    </dgm:pt>
    <dgm:pt modelId="{029DB72F-0127-46A7-B916-E0F1FEDC80A5}" type="pres">
      <dgm:prSet presAssocID="{14EF72B3-6AD5-409B-82FF-92D79B84BA58}" presName="accent_3" presStyleCnt="0"/>
      <dgm:spPr/>
    </dgm:pt>
    <dgm:pt modelId="{73E25F6B-C1AD-4F19-BB60-86B4D0BCBA9C}" type="pres">
      <dgm:prSet presAssocID="{14EF72B3-6AD5-409B-82FF-92D79B84BA58}" presName="accentRepeatNode" presStyleLbl="solidFgAcc1" presStyleIdx="2" presStyleCnt="5"/>
      <dgm:spPr/>
    </dgm:pt>
    <dgm:pt modelId="{7571BBE3-A93E-4AEE-A768-FEC7C716711D}" type="pres">
      <dgm:prSet presAssocID="{5B861322-7034-4F7F-9193-C47D1A3FB750}" presName="text_4" presStyleLbl="node1" presStyleIdx="3" presStyleCnt="5">
        <dgm:presLayoutVars>
          <dgm:bulletEnabled val="1"/>
        </dgm:presLayoutVars>
      </dgm:prSet>
      <dgm:spPr/>
    </dgm:pt>
    <dgm:pt modelId="{E91863EE-47B1-4618-B237-E1B6E4193F92}" type="pres">
      <dgm:prSet presAssocID="{5B861322-7034-4F7F-9193-C47D1A3FB750}" presName="accent_4" presStyleCnt="0"/>
      <dgm:spPr/>
    </dgm:pt>
    <dgm:pt modelId="{03B1ACF4-C9B4-419A-9D9B-E23CBEDCCFD2}" type="pres">
      <dgm:prSet presAssocID="{5B861322-7034-4F7F-9193-C47D1A3FB750}" presName="accentRepeatNode" presStyleLbl="solidFgAcc1" presStyleIdx="3" presStyleCnt="5"/>
      <dgm:spPr/>
    </dgm:pt>
    <dgm:pt modelId="{2B11E81F-48C4-4267-8B10-55A2CDFD3276}" type="pres">
      <dgm:prSet presAssocID="{1A9095DA-7BCE-4E56-8ADC-E8651D39DF51}" presName="text_5" presStyleLbl="node1" presStyleIdx="4" presStyleCnt="5">
        <dgm:presLayoutVars>
          <dgm:bulletEnabled val="1"/>
        </dgm:presLayoutVars>
      </dgm:prSet>
      <dgm:spPr/>
    </dgm:pt>
    <dgm:pt modelId="{E8C38B23-3E2D-4448-9C09-E406CC5D2349}" type="pres">
      <dgm:prSet presAssocID="{1A9095DA-7BCE-4E56-8ADC-E8651D39DF51}" presName="accent_5" presStyleCnt="0"/>
      <dgm:spPr/>
    </dgm:pt>
    <dgm:pt modelId="{B52A22FC-A983-4F14-ADC3-02E877D2CB68}" type="pres">
      <dgm:prSet presAssocID="{1A9095DA-7BCE-4E56-8ADC-E8651D39DF51}" presName="accentRepeatNode" presStyleLbl="solidFgAcc1" presStyleIdx="4" presStyleCnt="5"/>
      <dgm:spPr/>
    </dgm:pt>
  </dgm:ptLst>
  <dgm:cxnLst>
    <dgm:cxn modelId="{A632ED0A-2C91-40B0-B3D2-223822A68C19}" srcId="{10145FB1-1F00-46AD-96AE-CE25149BED7B}" destId="{14EF72B3-6AD5-409B-82FF-92D79B84BA58}" srcOrd="2" destOrd="0" parTransId="{048407A6-7294-48CB-95EB-3C117F63A52C}" sibTransId="{FA51C1BA-F05B-4FB1-B117-5CC6E9F18687}"/>
    <dgm:cxn modelId="{AB7CC61F-B159-4F07-9FDD-75B43CFBBE44}" type="presOf" srcId="{10145FB1-1F00-46AD-96AE-CE25149BED7B}" destId="{A581A3D2-F588-4936-B947-C89E123AADD6}" srcOrd="0" destOrd="0" presId="urn:microsoft.com/office/officeart/2008/layout/VerticalCurvedList"/>
    <dgm:cxn modelId="{A169E460-A551-42A0-98F5-6322D2D6E838}" type="presOf" srcId="{13BA6AC7-21E8-47DD-AD0C-B775ECB3D74A}" destId="{1F83A2B5-5C00-41C5-9260-38BFAF8DCC05}" srcOrd="0" destOrd="0" presId="urn:microsoft.com/office/officeart/2008/layout/VerticalCurvedList"/>
    <dgm:cxn modelId="{E8C44D4C-D8A2-40B9-A17D-9C04C0FBEF0C}" type="presOf" srcId="{406B966C-CD4B-4F27-8EF9-DE80775A77C8}" destId="{4B8628B8-C3C3-4FB5-83E4-68A11C3B45EF}" srcOrd="0" destOrd="0" presId="urn:microsoft.com/office/officeart/2008/layout/VerticalCurvedList"/>
    <dgm:cxn modelId="{F2C6456F-F568-46AF-B799-EB76AEE4C4F2}" type="presOf" srcId="{5B861322-7034-4F7F-9193-C47D1A3FB750}" destId="{7571BBE3-A93E-4AEE-A768-FEC7C716711D}" srcOrd="0" destOrd="0" presId="urn:microsoft.com/office/officeart/2008/layout/VerticalCurvedList"/>
    <dgm:cxn modelId="{9C047184-3C7B-4894-A200-5F8F99299046}" srcId="{10145FB1-1F00-46AD-96AE-CE25149BED7B}" destId="{1A9095DA-7BCE-4E56-8ADC-E8651D39DF51}" srcOrd="4" destOrd="0" parTransId="{F32214A2-8D0B-4A79-8D5C-1833B23BDA94}" sibTransId="{52E19691-EA0A-40A0-8542-24BBD19A9EC5}"/>
    <dgm:cxn modelId="{A577AC8B-42A2-4703-B09D-CB1CFB657B02}" srcId="{10145FB1-1F00-46AD-96AE-CE25149BED7B}" destId="{AC39C064-F963-496A-9EC3-C3E57CCEF1F1}" srcOrd="0" destOrd="0" parTransId="{67309758-D156-40B9-BA15-49B382B74220}" sibTransId="{406B966C-CD4B-4F27-8EF9-DE80775A77C8}"/>
    <dgm:cxn modelId="{6933368D-E7BE-4BDB-9627-7B751CFF0FFD}" srcId="{10145FB1-1F00-46AD-96AE-CE25149BED7B}" destId="{5B861322-7034-4F7F-9193-C47D1A3FB750}" srcOrd="3" destOrd="0" parTransId="{EAAB4D43-4DE1-46C2-82EF-518FF243EA9D}" sibTransId="{14DA496D-DC5A-4FA8-94DA-0A9700F3FD5A}"/>
    <dgm:cxn modelId="{AACB76B9-FB3B-429A-B380-1F089809E180}" type="presOf" srcId="{AC39C064-F963-496A-9EC3-C3E57CCEF1F1}" destId="{E9FC5EB8-7D10-431F-B81A-85B00DFA2CB1}" srcOrd="0" destOrd="0" presId="urn:microsoft.com/office/officeart/2008/layout/VerticalCurvedList"/>
    <dgm:cxn modelId="{78FAFAC7-B4FC-4C35-A438-C9A4EF239EEC}" type="presOf" srcId="{1A9095DA-7BCE-4E56-8ADC-E8651D39DF51}" destId="{2B11E81F-48C4-4267-8B10-55A2CDFD3276}" srcOrd="0" destOrd="0" presId="urn:microsoft.com/office/officeart/2008/layout/VerticalCurvedList"/>
    <dgm:cxn modelId="{C776BBCB-A2DB-46E4-B514-F36DF36C7A01}" type="presOf" srcId="{14EF72B3-6AD5-409B-82FF-92D79B84BA58}" destId="{9A65991E-E25E-4E37-BE5A-C809A0B67F75}" srcOrd="0" destOrd="0" presId="urn:microsoft.com/office/officeart/2008/layout/VerticalCurvedList"/>
    <dgm:cxn modelId="{9C9978DA-5D20-404C-B8C7-4199601731F8}" srcId="{10145FB1-1F00-46AD-96AE-CE25149BED7B}" destId="{13BA6AC7-21E8-47DD-AD0C-B775ECB3D74A}" srcOrd="1" destOrd="0" parTransId="{C2CA7680-6346-4354-8BDC-288342F33F3B}" sibTransId="{AF00A7F4-2CFF-44BF-966C-0929E36AF3B3}"/>
    <dgm:cxn modelId="{4A77DF63-5F62-48B0-A0F5-50B16F8D44D7}" type="presParOf" srcId="{A581A3D2-F588-4936-B947-C89E123AADD6}" destId="{1D027CBF-D26C-452A-B202-EA0C48A0BF88}" srcOrd="0" destOrd="0" presId="urn:microsoft.com/office/officeart/2008/layout/VerticalCurvedList"/>
    <dgm:cxn modelId="{FE9E19DD-6CDC-44CE-A052-7A04A54626C8}" type="presParOf" srcId="{1D027CBF-D26C-452A-B202-EA0C48A0BF88}" destId="{D8CFCAD1-0714-4B0E-BEA5-627DCDC51774}" srcOrd="0" destOrd="0" presId="urn:microsoft.com/office/officeart/2008/layout/VerticalCurvedList"/>
    <dgm:cxn modelId="{526C198C-0ECE-4FF1-B1D0-19FCAC49B786}" type="presParOf" srcId="{D8CFCAD1-0714-4B0E-BEA5-627DCDC51774}" destId="{0A3F664D-C42E-4D35-81B6-6E594E24361E}" srcOrd="0" destOrd="0" presId="urn:microsoft.com/office/officeart/2008/layout/VerticalCurvedList"/>
    <dgm:cxn modelId="{87711499-FA6E-4D6C-B44B-37329E600834}" type="presParOf" srcId="{D8CFCAD1-0714-4B0E-BEA5-627DCDC51774}" destId="{4B8628B8-C3C3-4FB5-83E4-68A11C3B45EF}" srcOrd="1" destOrd="0" presId="urn:microsoft.com/office/officeart/2008/layout/VerticalCurvedList"/>
    <dgm:cxn modelId="{24E885E3-D252-4A89-8803-1DAD06CEE8FE}" type="presParOf" srcId="{D8CFCAD1-0714-4B0E-BEA5-627DCDC51774}" destId="{6B3A0714-A935-4FFF-8425-7FC44506D633}" srcOrd="2" destOrd="0" presId="urn:microsoft.com/office/officeart/2008/layout/VerticalCurvedList"/>
    <dgm:cxn modelId="{235E2933-99AD-48FB-994C-305E4E18E729}" type="presParOf" srcId="{D8CFCAD1-0714-4B0E-BEA5-627DCDC51774}" destId="{369AB9CA-4F1D-4CA8-9724-E541164ED906}" srcOrd="3" destOrd="0" presId="urn:microsoft.com/office/officeart/2008/layout/VerticalCurvedList"/>
    <dgm:cxn modelId="{8BB8449E-5876-4DD8-A8FB-D3630EA97EC7}" type="presParOf" srcId="{1D027CBF-D26C-452A-B202-EA0C48A0BF88}" destId="{E9FC5EB8-7D10-431F-B81A-85B00DFA2CB1}" srcOrd="1" destOrd="0" presId="urn:microsoft.com/office/officeart/2008/layout/VerticalCurvedList"/>
    <dgm:cxn modelId="{A9AE7B3E-5E69-4929-8CF1-1838BE865ECE}" type="presParOf" srcId="{1D027CBF-D26C-452A-B202-EA0C48A0BF88}" destId="{508D6352-AA07-4599-B5B6-BF24E7CB8348}" srcOrd="2" destOrd="0" presId="urn:microsoft.com/office/officeart/2008/layout/VerticalCurvedList"/>
    <dgm:cxn modelId="{B9E917DE-8C74-40F1-B863-E489D3E3DC6B}" type="presParOf" srcId="{508D6352-AA07-4599-B5B6-BF24E7CB8348}" destId="{F4D46A7F-87B2-4088-A5BD-F2FF144E9204}" srcOrd="0" destOrd="0" presId="urn:microsoft.com/office/officeart/2008/layout/VerticalCurvedList"/>
    <dgm:cxn modelId="{6ED57718-CEEC-4C24-BC4C-01BF73498E21}" type="presParOf" srcId="{1D027CBF-D26C-452A-B202-EA0C48A0BF88}" destId="{1F83A2B5-5C00-41C5-9260-38BFAF8DCC05}" srcOrd="3" destOrd="0" presId="urn:microsoft.com/office/officeart/2008/layout/VerticalCurvedList"/>
    <dgm:cxn modelId="{6369EF1F-77DF-45F1-A610-8F8CC95CA651}" type="presParOf" srcId="{1D027CBF-D26C-452A-B202-EA0C48A0BF88}" destId="{D617D1B2-8118-44CE-8F39-DEB574D74C23}" srcOrd="4" destOrd="0" presId="urn:microsoft.com/office/officeart/2008/layout/VerticalCurvedList"/>
    <dgm:cxn modelId="{60BAF382-F3D6-4138-96BE-1A5D68C61D5F}" type="presParOf" srcId="{D617D1B2-8118-44CE-8F39-DEB574D74C23}" destId="{906B9043-B6CA-4866-B18F-050306E37B5E}" srcOrd="0" destOrd="0" presId="urn:microsoft.com/office/officeart/2008/layout/VerticalCurvedList"/>
    <dgm:cxn modelId="{29A1890D-701C-47EB-B039-92288CDC5B83}" type="presParOf" srcId="{1D027CBF-D26C-452A-B202-EA0C48A0BF88}" destId="{9A65991E-E25E-4E37-BE5A-C809A0B67F75}" srcOrd="5" destOrd="0" presId="urn:microsoft.com/office/officeart/2008/layout/VerticalCurvedList"/>
    <dgm:cxn modelId="{EDF08F36-A9AC-4285-8A83-3A2A302C2A2F}" type="presParOf" srcId="{1D027CBF-D26C-452A-B202-EA0C48A0BF88}" destId="{029DB72F-0127-46A7-B916-E0F1FEDC80A5}" srcOrd="6" destOrd="0" presId="urn:microsoft.com/office/officeart/2008/layout/VerticalCurvedList"/>
    <dgm:cxn modelId="{CE3DC408-2DF7-4A6A-8EF4-DAC56FAE02E0}" type="presParOf" srcId="{029DB72F-0127-46A7-B916-E0F1FEDC80A5}" destId="{73E25F6B-C1AD-4F19-BB60-86B4D0BCBA9C}" srcOrd="0" destOrd="0" presId="urn:microsoft.com/office/officeart/2008/layout/VerticalCurvedList"/>
    <dgm:cxn modelId="{888E0117-841D-4BDA-8A25-D6BAD9826D94}" type="presParOf" srcId="{1D027CBF-D26C-452A-B202-EA0C48A0BF88}" destId="{7571BBE3-A93E-4AEE-A768-FEC7C716711D}" srcOrd="7" destOrd="0" presId="urn:microsoft.com/office/officeart/2008/layout/VerticalCurvedList"/>
    <dgm:cxn modelId="{0FA7DEA4-D314-440F-9046-449D80D3B5BB}" type="presParOf" srcId="{1D027CBF-D26C-452A-B202-EA0C48A0BF88}" destId="{E91863EE-47B1-4618-B237-E1B6E4193F92}" srcOrd="8" destOrd="0" presId="urn:microsoft.com/office/officeart/2008/layout/VerticalCurvedList"/>
    <dgm:cxn modelId="{86E06D02-1F6B-4C71-9868-1C5CA1F68388}" type="presParOf" srcId="{E91863EE-47B1-4618-B237-E1B6E4193F92}" destId="{03B1ACF4-C9B4-419A-9D9B-E23CBEDCCFD2}" srcOrd="0" destOrd="0" presId="urn:microsoft.com/office/officeart/2008/layout/VerticalCurvedList"/>
    <dgm:cxn modelId="{6E4DFB7B-5836-4A2D-BF10-362C197E7386}" type="presParOf" srcId="{1D027CBF-D26C-452A-B202-EA0C48A0BF88}" destId="{2B11E81F-48C4-4267-8B10-55A2CDFD3276}" srcOrd="9" destOrd="0" presId="urn:microsoft.com/office/officeart/2008/layout/VerticalCurvedList"/>
    <dgm:cxn modelId="{02829AC7-DD33-4722-915E-F15CEA07ACD2}" type="presParOf" srcId="{1D027CBF-D26C-452A-B202-EA0C48A0BF88}" destId="{E8C38B23-3E2D-4448-9C09-E406CC5D2349}" srcOrd="10" destOrd="0" presId="urn:microsoft.com/office/officeart/2008/layout/VerticalCurvedList"/>
    <dgm:cxn modelId="{2C6D094C-ED4B-4DD8-90A2-28E19EFB6216}" type="presParOf" srcId="{E8C38B23-3E2D-4448-9C09-E406CC5D2349}" destId="{B52A22FC-A983-4F14-ADC3-02E877D2CB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FF624-EE0B-4E0F-B676-1D4AE69B594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2A85BED-5696-4741-A87F-C9A5298548C4}">
      <dgm:prSet/>
      <dgm:spPr/>
      <dgm:t>
        <a:bodyPr vert="wordArtVert"/>
        <a:lstStyle/>
        <a:p>
          <a:r>
            <a:rPr lang="en-US" dirty="0"/>
            <a:t>DIFERENCIAS</a:t>
          </a:r>
          <a:endParaRPr lang="es-PE" dirty="0"/>
        </a:p>
      </dgm:t>
    </dgm:pt>
    <dgm:pt modelId="{95701770-48E5-4AED-8609-640C76762AE6}" type="parTrans" cxnId="{A4E2DA0C-2F65-422D-B1DE-3606BFD97DFD}">
      <dgm:prSet/>
      <dgm:spPr/>
      <dgm:t>
        <a:bodyPr/>
        <a:lstStyle/>
        <a:p>
          <a:endParaRPr lang="es-PE"/>
        </a:p>
      </dgm:t>
    </dgm:pt>
    <dgm:pt modelId="{94C98314-4A4B-49CE-886D-6F0A7947DB49}" type="sibTrans" cxnId="{A4E2DA0C-2F65-422D-B1DE-3606BFD97DFD}">
      <dgm:prSet/>
      <dgm:spPr/>
      <dgm:t>
        <a:bodyPr/>
        <a:lstStyle/>
        <a:p>
          <a:endParaRPr lang="es-PE"/>
        </a:p>
      </dgm:t>
    </dgm:pt>
    <dgm:pt modelId="{B6205A36-7F98-48BC-910B-2853F771D752}" type="pres">
      <dgm:prSet presAssocID="{387FF624-EE0B-4E0F-B676-1D4AE69B59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000F71-F8B6-4CF0-B7E8-0C41967F555A}" type="pres">
      <dgm:prSet presAssocID="{82A85BED-5696-4741-A87F-C9A5298548C4}" presName="root1" presStyleCnt="0"/>
      <dgm:spPr/>
    </dgm:pt>
    <dgm:pt modelId="{9D44DA99-E43F-4218-A110-838C54591EE3}" type="pres">
      <dgm:prSet presAssocID="{82A85BED-5696-4741-A87F-C9A5298548C4}" presName="LevelOneTextNode" presStyleLbl="node0" presStyleIdx="0" presStyleCnt="1" custAng="5400000" custScaleX="526316" custScaleY="20880" custLinFactNeighborX="22868" custLinFactNeighborY="1686">
        <dgm:presLayoutVars>
          <dgm:chPref val="3"/>
        </dgm:presLayoutVars>
      </dgm:prSet>
      <dgm:spPr/>
    </dgm:pt>
    <dgm:pt modelId="{F488B4EA-0945-4C53-9B91-6859DA1C4AF7}" type="pres">
      <dgm:prSet presAssocID="{82A85BED-5696-4741-A87F-C9A5298548C4}" presName="level2hierChild" presStyleCnt="0"/>
      <dgm:spPr/>
    </dgm:pt>
  </dgm:ptLst>
  <dgm:cxnLst>
    <dgm:cxn modelId="{A4E2DA0C-2F65-422D-B1DE-3606BFD97DFD}" srcId="{387FF624-EE0B-4E0F-B676-1D4AE69B594A}" destId="{82A85BED-5696-4741-A87F-C9A5298548C4}" srcOrd="0" destOrd="0" parTransId="{95701770-48E5-4AED-8609-640C76762AE6}" sibTransId="{94C98314-4A4B-49CE-886D-6F0A7947DB49}"/>
    <dgm:cxn modelId="{AC02067E-5AA1-4803-98C4-BABD3F4644D5}" type="presOf" srcId="{82A85BED-5696-4741-A87F-C9A5298548C4}" destId="{9D44DA99-E43F-4218-A110-838C54591EE3}" srcOrd="0" destOrd="0" presId="urn:microsoft.com/office/officeart/2008/layout/HorizontalMultiLevelHierarchy"/>
    <dgm:cxn modelId="{03EEFAF3-2B48-4C60-8D7A-1B6B6BBBF7E4}" type="presOf" srcId="{387FF624-EE0B-4E0F-B676-1D4AE69B594A}" destId="{B6205A36-7F98-48BC-910B-2853F771D752}" srcOrd="0" destOrd="0" presId="urn:microsoft.com/office/officeart/2008/layout/HorizontalMultiLevelHierarchy"/>
    <dgm:cxn modelId="{290B4E09-0CA7-48FF-8AAA-F19DCDA6CBA8}" type="presParOf" srcId="{B6205A36-7F98-48BC-910B-2853F771D752}" destId="{76000F71-F8B6-4CF0-B7E8-0C41967F555A}" srcOrd="0" destOrd="0" presId="urn:microsoft.com/office/officeart/2008/layout/HorizontalMultiLevelHierarchy"/>
    <dgm:cxn modelId="{FA5D6BAA-1BE2-46CE-94FE-EC0D5D742447}" type="presParOf" srcId="{76000F71-F8B6-4CF0-B7E8-0C41967F555A}" destId="{9D44DA99-E43F-4218-A110-838C54591EE3}" srcOrd="0" destOrd="0" presId="urn:microsoft.com/office/officeart/2008/layout/HorizontalMultiLevelHierarchy"/>
    <dgm:cxn modelId="{B79E691B-08DD-42DE-B023-CF997CA64B53}" type="presParOf" srcId="{76000F71-F8B6-4CF0-B7E8-0C41967F555A}" destId="{F488B4EA-0945-4C53-9B91-6859DA1C4A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CA66A-3293-42C8-AEEC-241361C5B315}">
      <dsp:nvSpPr>
        <dsp:cNvPr id="0" name=""/>
        <dsp:cNvSpPr/>
      </dsp:nvSpPr>
      <dsp:spPr>
        <a:xfrm>
          <a:off x="3204" y="978776"/>
          <a:ext cx="3124498" cy="11731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El patrón de fachada oculta las complejidades del sistema y proporciona una interfaz para el cliente mediante el cual el cliente puede acceder al sistema. </a:t>
          </a:r>
        </a:p>
      </dsp:txBody>
      <dsp:txXfrm>
        <a:off x="3204" y="978776"/>
        <a:ext cx="3124498" cy="1173130"/>
      </dsp:txXfrm>
    </dsp:sp>
    <dsp:sp modelId="{68103E56-8EFC-45D7-BE1B-B74865A88995}">
      <dsp:nvSpPr>
        <dsp:cNvPr id="0" name=""/>
        <dsp:cNvSpPr/>
      </dsp:nvSpPr>
      <dsp:spPr>
        <a:xfrm>
          <a:off x="3204" y="2151907"/>
          <a:ext cx="3124498" cy="658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7FDC5B-B955-42C0-B81C-7BAE1C468D9C}">
      <dsp:nvSpPr>
        <dsp:cNvPr id="0" name=""/>
        <dsp:cNvSpPr/>
      </dsp:nvSpPr>
      <dsp:spPr>
        <a:xfrm>
          <a:off x="3565132" y="978776"/>
          <a:ext cx="3124498" cy="117313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Este tipo de patrón de diseño viene bajo un patrón estructural ya que este patrón agrega una interfaz al sistema existente para ocultar sus complejidades.</a:t>
          </a:r>
        </a:p>
      </dsp:txBody>
      <dsp:txXfrm>
        <a:off x="3565132" y="978776"/>
        <a:ext cx="3124498" cy="1173130"/>
      </dsp:txXfrm>
    </dsp:sp>
    <dsp:sp modelId="{ADD8A2DD-CE69-45C6-8101-6965656BF187}">
      <dsp:nvSpPr>
        <dsp:cNvPr id="0" name=""/>
        <dsp:cNvSpPr/>
      </dsp:nvSpPr>
      <dsp:spPr>
        <a:xfrm>
          <a:off x="3565132" y="2151907"/>
          <a:ext cx="3124498" cy="6588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CB79D9-EBEB-4017-ACC9-741F3FF835F2}">
      <dsp:nvSpPr>
        <dsp:cNvPr id="0" name=""/>
        <dsp:cNvSpPr/>
      </dsp:nvSpPr>
      <dsp:spPr>
        <a:xfrm>
          <a:off x="7127060" y="978776"/>
          <a:ext cx="3124498" cy="117313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Este patrón implica una clase única que proporciona métodos simplificados requeridos por el cliente y delega llamadas a métodos de clases de sistema existentes.</a:t>
          </a:r>
        </a:p>
      </dsp:txBody>
      <dsp:txXfrm>
        <a:off x="7127060" y="978776"/>
        <a:ext cx="3124498" cy="1173130"/>
      </dsp:txXfrm>
    </dsp:sp>
    <dsp:sp modelId="{9B42B477-1AF4-49EB-9F95-CAD6F771D430}">
      <dsp:nvSpPr>
        <dsp:cNvPr id="0" name=""/>
        <dsp:cNvSpPr/>
      </dsp:nvSpPr>
      <dsp:spPr>
        <a:xfrm>
          <a:off x="7127060" y="2151907"/>
          <a:ext cx="3124498" cy="658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FDF4B-566C-416A-977B-7CEDF949782A}">
      <dsp:nvSpPr>
        <dsp:cNvPr id="0" name=""/>
        <dsp:cNvSpPr/>
      </dsp:nvSpPr>
      <dsp:spPr>
        <a:xfrm>
          <a:off x="834051" y="0"/>
          <a:ext cx="9452578" cy="353943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F174C-2049-4028-A501-52E1B27032F6}">
      <dsp:nvSpPr>
        <dsp:cNvPr id="0" name=""/>
        <dsp:cNvSpPr/>
      </dsp:nvSpPr>
      <dsp:spPr>
        <a:xfrm>
          <a:off x="4887" y="1061829"/>
          <a:ext cx="2136712" cy="1415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Es una Clase que tiene uno o más métodos que no han sido implementados.</a:t>
          </a:r>
        </a:p>
      </dsp:txBody>
      <dsp:txXfrm>
        <a:off x="73999" y="1130941"/>
        <a:ext cx="1998488" cy="1277548"/>
      </dsp:txXfrm>
    </dsp:sp>
    <dsp:sp modelId="{E0FB01D4-BB32-4132-8CAF-BC39572874C6}">
      <dsp:nvSpPr>
        <dsp:cNvPr id="0" name=""/>
        <dsp:cNvSpPr/>
      </dsp:nvSpPr>
      <dsp:spPr>
        <a:xfrm>
          <a:off x="2248435" y="1061829"/>
          <a:ext cx="2136712" cy="1415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La clase abstracta no puede instanciarse.</a:t>
          </a:r>
        </a:p>
      </dsp:txBody>
      <dsp:txXfrm>
        <a:off x="2317547" y="1130941"/>
        <a:ext cx="1998488" cy="1277548"/>
      </dsp:txXfrm>
    </dsp:sp>
    <dsp:sp modelId="{8AC7273F-0F66-489C-8E14-E71045E77B89}">
      <dsp:nvSpPr>
        <dsp:cNvPr id="0" name=""/>
        <dsp:cNvSpPr/>
      </dsp:nvSpPr>
      <dsp:spPr>
        <a:xfrm>
          <a:off x="4491984" y="1061829"/>
          <a:ext cx="2136712" cy="1415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Las clases hijas se encargan de la implementación.</a:t>
          </a:r>
        </a:p>
      </dsp:txBody>
      <dsp:txXfrm>
        <a:off x="4561096" y="1130941"/>
        <a:ext cx="1998488" cy="1277548"/>
      </dsp:txXfrm>
    </dsp:sp>
    <dsp:sp modelId="{4B94CC94-11B5-4817-B6C7-F3E46DBC3F9E}">
      <dsp:nvSpPr>
        <dsp:cNvPr id="0" name=""/>
        <dsp:cNvSpPr/>
      </dsp:nvSpPr>
      <dsp:spPr>
        <a:xfrm>
          <a:off x="6735532" y="1061829"/>
          <a:ext cx="2136712" cy="1415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La clase también puede proveer métodos concretos.</a:t>
          </a:r>
        </a:p>
      </dsp:txBody>
      <dsp:txXfrm>
        <a:off x="6804644" y="1130941"/>
        <a:ext cx="1998488" cy="1277548"/>
      </dsp:txXfrm>
    </dsp:sp>
    <dsp:sp modelId="{2BFBCA2E-2C63-4EC1-B789-8CBF8DDF5241}">
      <dsp:nvSpPr>
        <dsp:cNvPr id="0" name=""/>
        <dsp:cNvSpPr/>
      </dsp:nvSpPr>
      <dsp:spPr>
        <a:xfrm>
          <a:off x="8979081" y="1061829"/>
          <a:ext cx="2136712" cy="1415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Es importante reconocer cuales son abstractos y cuales son concretos.</a:t>
          </a:r>
        </a:p>
      </dsp:txBody>
      <dsp:txXfrm>
        <a:off x="9048193" y="1130941"/>
        <a:ext cx="1998488" cy="127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422-9151-436E-8D41-3A32C3C376C8}">
      <dsp:nvSpPr>
        <dsp:cNvPr id="0" name=""/>
        <dsp:cNvSpPr/>
      </dsp:nvSpPr>
      <dsp:spPr>
        <a:xfrm>
          <a:off x="3132" y="1006515"/>
          <a:ext cx="3815999" cy="152639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Las interfaces, tal como las clases abstractas. No se pueden instanciar. Sus métodos deben ser re-escritos por la clase que implemente.</a:t>
          </a:r>
        </a:p>
      </dsp:txBody>
      <dsp:txXfrm>
        <a:off x="766332" y="1006515"/>
        <a:ext cx="2289600" cy="1526399"/>
      </dsp:txXfrm>
    </dsp:sp>
    <dsp:sp modelId="{CFE1C63D-1E12-4915-992B-B3E48C925C2A}">
      <dsp:nvSpPr>
        <dsp:cNvPr id="0" name=""/>
        <dsp:cNvSpPr/>
      </dsp:nvSpPr>
      <dsp:spPr>
        <a:xfrm>
          <a:off x="3437531" y="1006515"/>
          <a:ext cx="3815999" cy="152639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En las interfaces se especifica que se debe hacer, pero no su implementación.</a:t>
          </a:r>
        </a:p>
      </dsp:txBody>
      <dsp:txXfrm>
        <a:off x="4200731" y="1006515"/>
        <a:ext cx="2289600" cy="1526399"/>
      </dsp:txXfrm>
    </dsp:sp>
    <dsp:sp modelId="{3CA87066-8DA4-4C05-83ED-C6CEBF16D687}">
      <dsp:nvSpPr>
        <dsp:cNvPr id="0" name=""/>
        <dsp:cNvSpPr/>
      </dsp:nvSpPr>
      <dsp:spPr>
        <a:xfrm>
          <a:off x="6871931" y="1006515"/>
          <a:ext cx="3815999" cy="152639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Alguna clase implementa a la Interface.</a:t>
          </a:r>
        </a:p>
      </dsp:txBody>
      <dsp:txXfrm>
        <a:off x="7635131" y="1006515"/>
        <a:ext cx="2289600" cy="1526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628B8-C3C3-4FB5-83E4-68A11C3B45EF}">
      <dsp:nvSpPr>
        <dsp:cNvPr id="0" name=""/>
        <dsp:cNvSpPr/>
      </dsp:nvSpPr>
      <dsp:spPr>
        <a:xfrm>
          <a:off x="-6555471" y="-1002552"/>
          <a:ext cx="7802504" cy="7802504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C5EB8-7D10-431F-B81A-85B00DFA2CB1}">
      <dsp:nvSpPr>
        <dsp:cNvPr id="0" name=""/>
        <dsp:cNvSpPr/>
      </dsp:nvSpPr>
      <dsp:spPr>
        <a:xfrm>
          <a:off x="544714" y="362221"/>
          <a:ext cx="7615649" cy="724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539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Una clase abstracta puede heredar o extender cualquier clase (independientemente de que esta sea abstracta o no), mientras que una interfaz solamente puede extender o implementar otras interfaces,.</a:t>
          </a:r>
        </a:p>
      </dsp:txBody>
      <dsp:txXfrm>
        <a:off x="544714" y="362221"/>
        <a:ext cx="7615649" cy="724906"/>
      </dsp:txXfrm>
    </dsp:sp>
    <dsp:sp modelId="{F4D46A7F-87B2-4088-A5BD-F2FF144E9204}">
      <dsp:nvSpPr>
        <dsp:cNvPr id="0" name=""/>
        <dsp:cNvSpPr/>
      </dsp:nvSpPr>
      <dsp:spPr>
        <a:xfrm>
          <a:off x="91648" y="271608"/>
          <a:ext cx="906133" cy="906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83A2B5-5C00-41C5-9260-38BFAF8DCC05}">
      <dsp:nvSpPr>
        <dsp:cNvPr id="0" name=""/>
        <dsp:cNvSpPr/>
      </dsp:nvSpPr>
      <dsp:spPr>
        <a:xfrm>
          <a:off x="1064161" y="1449233"/>
          <a:ext cx="7096202" cy="724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539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Una clase abstracta puede heredar de una sola clase (abstracta o no) mientras que una interfaz puede extender varias interfaces de una misma vez.</a:t>
          </a:r>
        </a:p>
      </dsp:txBody>
      <dsp:txXfrm>
        <a:off x="1064161" y="1449233"/>
        <a:ext cx="7096202" cy="724906"/>
      </dsp:txXfrm>
    </dsp:sp>
    <dsp:sp modelId="{906B9043-B6CA-4866-B18F-050306E37B5E}">
      <dsp:nvSpPr>
        <dsp:cNvPr id="0" name=""/>
        <dsp:cNvSpPr/>
      </dsp:nvSpPr>
      <dsp:spPr>
        <a:xfrm>
          <a:off x="611095" y="1358620"/>
          <a:ext cx="906133" cy="906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65991E-E25E-4E37-BE5A-C809A0B67F75}">
      <dsp:nvSpPr>
        <dsp:cNvPr id="0" name=""/>
        <dsp:cNvSpPr/>
      </dsp:nvSpPr>
      <dsp:spPr>
        <a:xfrm>
          <a:off x="1223590" y="2536246"/>
          <a:ext cx="6936774" cy="724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539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Una clase abstracta puede tener métodos que sean abstractos o que no lo sean, mientras que las interfaces sólo y exclusivamente pueden definir métodos abstractos.</a:t>
          </a:r>
        </a:p>
      </dsp:txBody>
      <dsp:txXfrm>
        <a:off x="1223590" y="2536246"/>
        <a:ext cx="6936774" cy="724906"/>
      </dsp:txXfrm>
    </dsp:sp>
    <dsp:sp modelId="{73E25F6B-C1AD-4F19-BB60-86B4D0BCBA9C}">
      <dsp:nvSpPr>
        <dsp:cNvPr id="0" name=""/>
        <dsp:cNvSpPr/>
      </dsp:nvSpPr>
      <dsp:spPr>
        <a:xfrm>
          <a:off x="770523" y="2445632"/>
          <a:ext cx="906133" cy="906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1BBE3-A93E-4AEE-A768-FEC7C716711D}">
      <dsp:nvSpPr>
        <dsp:cNvPr id="0" name=""/>
        <dsp:cNvSpPr/>
      </dsp:nvSpPr>
      <dsp:spPr>
        <a:xfrm>
          <a:off x="1064161" y="3623258"/>
          <a:ext cx="7096202" cy="724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539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En una clase abstracta, los métodos abstractos pueden ser public o protected. En una interfaz solamente puede haber métodos públicos.</a:t>
          </a:r>
          <a:endParaRPr lang="es-PE" sz="1500" kern="1200" dirty="0"/>
        </a:p>
      </dsp:txBody>
      <dsp:txXfrm>
        <a:off x="1064161" y="3623258"/>
        <a:ext cx="7096202" cy="724906"/>
      </dsp:txXfrm>
    </dsp:sp>
    <dsp:sp modelId="{03B1ACF4-C9B4-419A-9D9B-E23CBEDCCFD2}">
      <dsp:nvSpPr>
        <dsp:cNvPr id="0" name=""/>
        <dsp:cNvSpPr/>
      </dsp:nvSpPr>
      <dsp:spPr>
        <a:xfrm>
          <a:off x="611095" y="3532645"/>
          <a:ext cx="906133" cy="906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11E81F-48C4-4267-8B10-55A2CDFD3276}">
      <dsp:nvSpPr>
        <dsp:cNvPr id="0" name=""/>
        <dsp:cNvSpPr/>
      </dsp:nvSpPr>
      <dsp:spPr>
        <a:xfrm>
          <a:off x="544714" y="4710270"/>
          <a:ext cx="7615649" cy="724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539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En una clase abstracta pueden existir variables </a:t>
          </a:r>
          <a:r>
            <a:rPr lang="es-PE" sz="1500" kern="1200" dirty="0" err="1"/>
            <a:t>static</a:t>
          </a:r>
          <a:r>
            <a:rPr lang="es-PE" sz="1500" kern="1200" dirty="0"/>
            <a:t>, final o </a:t>
          </a:r>
          <a:r>
            <a:rPr lang="es-PE" sz="1500" kern="1200" dirty="0" err="1"/>
            <a:t>static</a:t>
          </a:r>
          <a:r>
            <a:rPr lang="es-PE" sz="1500" kern="1200" dirty="0"/>
            <a:t> final con cualquier modificador de acceso (</a:t>
          </a:r>
          <a:r>
            <a:rPr lang="es-PE" sz="1500" kern="1200" dirty="0" err="1"/>
            <a:t>public</a:t>
          </a:r>
          <a:r>
            <a:rPr lang="es-PE" sz="1500" kern="1200" dirty="0"/>
            <a:t>, </a:t>
          </a:r>
          <a:r>
            <a:rPr lang="es-PE" sz="1500" kern="1200" dirty="0" err="1"/>
            <a:t>private</a:t>
          </a:r>
          <a:r>
            <a:rPr lang="es-PE" sz="1500" kern="1200" dirty="0"/>
            <a:t>, </a:t>
          </a:r>
          <a:r>
            <a:rPr lang="es-PE" sz="1500" kern="1200" dirty="0" err="1"/>
            <a:t>protected</a:t>
          </a:r>
          <a:r>
            <a:rPr lang="es-PE" sz="1500" kern="1200" dirty="0"/>
            <a:t> o default). En una interfaz sólo puedes tener constantes (</a:t>
          </a:r>
          <a:r>
            <a:rPr lang="es-PE" sz="1500" kern="1200" dirty="0" err="1"/>
            <a:t>public</a:t>
          </a:r>
          <a:r>
            <a:rPr lang="es-PE" sz="1500" kern="1200" dirty="0"/>
            <a:t> </a:t>
          </a:r>
          <a:r>
            <a:rPr lang="es-PE" sz="1500" kern="1200" dirty="0" err="1"/>
            <a:t>static</a:t>
          </a:r>
          <a:r>
            <a:rPr lang="es-PE" sz="1500" kern="1200" dirty="0"/>
            <a:t> final).</a:t>
          </a:r>
        </a:p>
      </dsp:txBody>
      <dsp:txXfrm>
        <a:off x="544714" y="4710270"/>
        <a:ext cx="7615649" cy="724906"/>
      </dsp:txXfrm>
    </dsp:sp>
    <dsp:sp modelId="{B52A22FC-A983-4F14-ADC3-02E877D2CB68}">
      <dsp:nvSpPr>
        <dsp:cNvPr id="0" name=""/>
        <dsp:cNvSpPr/>
      </dsp:nvSpPr>
      <dsp:spPr>
        <a:xfrm>
          <a:off x="91648" y="4619657"/>
          <a:ext cx="906133" cy="906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DA99-E43F-4218-A110-838C54591EE3}">
      <dsp:nvSpPr>
        <dsp:cNvPr id="0" name=""/>
        <dsp:cNvSpPr/>
      </dsp:nvSpPr>
      <dsp:spPr>
        <a:xfrm>
          <a:off x="3043736" y="0"/>
          <a:ext cx="1014062" cy="48566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wordArtVert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DIFERENCIAS</a:t>
          </a:r>
          <a:endParaRPr lang="es-PE" sz="2400" kern="1200" dirty="0"/>
        </a:p>
      </dsp:txBody>
      <dsp:txXfrm>
        <a:off x="3043736" y="0"/>
        <a:ext cx="1014062" cy="485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FD977-13D5-4E56-B497-55FBB9BD1213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E760-642C-4788-B33D-89B57249E3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807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https://www.youtube.com/watch?v=6dYwdDbhpwQ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71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85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https://www.youtube.com/watch?v=7fwQphSHJK0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2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https://www.youtube.com/watch?v=7fwQphSHJK0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81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https://es.stackoverflow.com/questions/107742/cu%C3%A1l-es-la-diferencia-entre-interfaz-y-clase-abstracta-en-java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64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https://es.stackoverflow.com/questions/107742/cu%C3%A1l-es-la-diferencia-entre-interfaz-y-clase-abstracta-en-java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E760-642C-4788-B33D-89B57249E349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8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5DC1-B793-E24A-BCA6-EF521F5BFEF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25E5-9288-B543-A350-7D72CF6AE0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rgbClr val="336E7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462" y="530885"/>
            <a:ext cx="11362414" cy="2308324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Sketchy Medium" charset="0"/>
                <a:ea typeface="Sketchy Medium" charset="0"/>
                <a:cs typeface="Sketchy Medium" charset="0"/>
              </a:rPr>
              <a:t>SOLID - PATRONES DE DISEÑO</a:t>
            </a:r>
          </a:p>
          <a:p>
            <a:r>
              <a:rPr lang="en-US" sz="7200" dirty="0">
                <a:solidFill>
                  <a:schemeClr val="bg1"/>
                </a:solidFill>
                <a:latin typeface="Sketchy Medium" charset="0"/>
                <a:ea typeface="Sketchy Medium" charset="0"/>
                <a:cs typeface="Sketchy Medium" charset="0"/>
              </a:rPr>
              <a:t>CLASE ABSTRACTA - INTERFAZ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378701" y="2598548"/>
            <a:ext cx="6174588" cy="6174588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07" y="4089400"/>
            <a:ext cx="2133600" cy="2133600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2207173" y="5827731"/>
            <a:ext cx="4713890" cy="0"/>
          </a:xfrm>
          <a:prstGeom prst="straightConnector1">
            <a:avLst/>
          </a:prstGeom>
          <a:ln w="254000" cap="rnd">
            <a:solidFill>
              <a:schemeClr val="bg1"/>
            </a:solidFill>
            <a:prstDash val="dash"/>
            <a:bevel/>
            <a:headEnd type="none" w="sm" len="med"/>
            <a:tailEnd type="arrow" w="sm" len="sm"/>
          </a:ln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62380" y="3734564"/>
            <a:ext cx="4784807" cy="1073919"/>
          </a:xfrm>
          <a:prstGeom prst="straightConnector1">
            <a:avLst/>
          </a:prstGeom>
          <a:ln w="254000" cap="rnd">
            <a:solidFill>
              <a:schemeClr val="bg1"/>
            </a:solidFill>
            <a:prstDash val="dash"/>
            <a:bevel/>
            <a:headEnd type="none" w="sm" len="med"/>
            <a:tailEnd type="arrow" w="sm" len="sm"/>
          </a:ln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A4722341-282F-4728-810F-7C9E7BC36783}"/>
              </a:ext>
            </a:extLst>
          </p:cNvPr>
          <p:cNvSpPr txBox="1"/>
          <p:nvPr/>
        </p:nvSpPr>
        <p:spPr>
          <a:xfrm>
            <a:off x="8190092" y="6078834"/>
            <a:ext cx="399950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Juan Rodriguez </a:t>
            </a:r>
            <a:r>
              <a:rPr lang="en-US" sz="240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Mamani</a:t>
            </a:r>
            <a:endParaRPr lang="en-US" sz="24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CACAE23-734C-40A0-B2BB-E7C7B04FA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071219"/>
              </p:ext>
            </p:extLst>
          </p:nvPr>
        </p:nvGraphicFramePr>
        <p:xfrm>
          <a:off x="730145" y="1466328"/>
          <a:ext cx="10691063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8A2C85B7-2B9D-476C-8BA2-7BA927926262}"/>
              </a:ext>
            </a:extLst>
          </p:cNvPr>
          <p:cNvSpPr txBox="1"/>
          <p:nvPr/>
        </p:nvSpPr>
        <p:spPr>
          <a:xfrm>
            <a:off x="2755049" y="225333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INTERFACES</a:t>
            </a:r>
            <a:endParaRPr lang="en-US" sz="60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A2C85B7-2B9D-476C-8BA2-7BA927926262}"/>
              </a:ext>
            </a:extLst>
          </p:cNvPr>
          <p:cNvSpPr txBox="1"/>
          <p:nvPr/>
        </p:nvSpPr>
        <p:spPr>
          <a:xfrm>
            <a:off x="2756249" y="234124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INTERFACES</a:t>
            </a:r>
            <a:endParaRPr lang="en-US" sz="60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4A57D5-7A41-4E94-96C9-498BC0DF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1728787"/>
            <a:ext cx="5403606" cy="35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F3B370E-B4A6-4786-8BCD-5CDD74851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632984"/>
              </p:ext>
            </p:extLst>
          </p:nvPr>
        </p:nvGraphicFramePr>
        <p:xfrm>
          <a:off x="2633157" y="612194"/>
          <a:ext cx="8242928" cy="579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6A8F4B5B-5D84-480D-8374-41D83E5A6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67578"/>
              </p:ext>
            </p:extLst>
          </p:nvPr>
        </p:nvGraphicFramePr>
        <p:xfrm>
          <a:off x="-1648697" y="1000690"/>
          <a:ext cx="6679502" cy="485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540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0B0075A-2BBF-42DD-903D-1C131FCC0E7F}"/>
              </a:ext>
            </a:extLst>
          </p:cNvPr>
          <p:cNvSpPr txBox="1"/>
          <p:nvPr/>
        </p:nvSpPr>
        <p:spPr>
          <a:xfrm>
            <a:off x="2755049" y="2446383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GRACIAS</a:t>
            </a:r>
            <a:endParaRPr lang="en-US" sz="60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7E91DAA-0F39-4325-8EC3-49895F453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86207"/>
              </p:ext>
            </p:extLst>
          </p:nvPr>
        </p:nvGraphicFramePr>
        <p:xfrm>
          <a:off x="418009" y="666207"/>
          <a:ext cx="11469190" cy="57280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31434">
                  <a:extLst>
                    <a:ext uri="{9D8B030D-6E8A-4147-A177-3AD203B41FA5}">
                      <a16:colId xmlns:a16="http://schemas.microsoft.com/office/drawing/2014/main" val="422536939"/>
                    </a:ext>
                  </a:extLst>
                </a:gridCol>
                <a:gridCol w="1389875">
                  <a:extLst>
                    <a:ext uri="{9D8B030D-6E8A-4147-A177-3AD203B41FA5}">
                      <a16:colId xmlns:a16="http://schemas.microsoft.com/office/drawing/2014/main" val="1071268148"/>
                    </a:ext>
                  </a:extLst>
                </a:gridCol>
                <a:gridCol w="9047881">
                  <a:extLst>
                    <a:ext uri="{9D8B030D-6E8A-4147-A177-3AD203B41FA5}">
                      <a16:colId xmlns:a16="http://schemas.microsoft.com/office/drawing/2014/main" val="936905354"/>
                    </a:ext>
                  </a:extLst>
                </a:gridCol>
              </a:tblGrid>
              <a:tr h="556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INICIAL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ACRÓNIMO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CONCEPTO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747657"/>
                  </a:ext>
                </a:extLst>
              </a:tr>
              <a:tr h="86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4000" dirty="0">
                          <a:effectLst/>
                        </a:rPr>
                        <a:t>S</a:t>
                      </a:r>
                      <a:endParaRPr lang="es-E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SRP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Principio de responsabilidad única (single </a:t>
                      </a:r>
                      <a:r>
                        <a:rPr lang="es-PE" sz="1600" dirty="0" err="1">
                          <a:effectLst/>
                        </a:rPr>
                        <a:t>responsibility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principle</a:t>
                      </a:r>
                      <a:r>
                        <a:rPr lang="es-PE" sz="1600" dirty="0"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La noción de que un objeto solo debería una única responsabilidad.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009801"/>
                  </a:ext>
                </a:extLst>
              </a:tr>
              <a:tr h="958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4000" dirty="0">
                          <a:effectLst/>
                        </a:rPr>
                        <a:t>O</a:t>
                      </a:r>
                      <a:endParaRPr lang="es-E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OCP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Principio de abierto/cerrado (open/</a:t>
                      </a:r>
                      <a:r>
                        <a:rPr lang="es-PE" sz="1600" dirty="0" err="1">
                          <a:effectLst/>
                        </a:rPr>
                        <a:t>closed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principle</a:t>
                      </a:r>
                      <a:r>
                        <a:rPr lang="es-PE" sz="1600" dirty="0"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La noción de que las entidades de software, deben estar abiertas para su extensión, pero cerradas para su modificación.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641624"/>
                  </a:ext>
                </a:extLst>
              </a:tr>
              <a:tr h="1203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4000" dirty="0">
                          <a:effectLst/>
                        </a:rPr>
                        <a:t>L</a:t>
                      </a:r>
                      <a:endParaRPr lang="es-E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LSP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Principio de sustitución de </a:t>
                      </a:r>
                      <a:r>
                        <a:rPr lang="es-PE" sz="1600" dirty="0" err="1">
                          <a:effectLst/>
                        </a:rPr>
                        <a:t>Liskov</a:t>
                      </a:r>
                      <a:r>
                        <a:rPr lang="es-PE" sz="1600" dirty="0">
                          <a:effectLst/>
                        </a:rPr>
                        <a:t> (</a:t>
                      </a:r>
                      <a:r>
                        <a:rPr lang="es-PE" sz="1600" dirty="0" err="1">
                          <a:effectLst/>
                        </a:rPr>
                        <a:t>liskov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substitution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priciple</a:t>
                      </a:r>
                      <a:r>
                        <a:rPr lang="es-PE" sz="1600" dirty="0"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La noción de que los objetos de un programa deberían ser reemplazables por instancias de sus subtipos sin alterar el correcto funcionamiento del programa.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34897"/>
                  </a:ext>
                </a:extLst>
              </a:tr>
              <a:tr h="1072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4000" dirty="0">
                          <a:effectLst/>
                        </a:rPr>
                        <a:t>I</a:t>
                      </a:r>
                      <a:endParaRPr lang="es-E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ISP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Principio de segregación de la interfaz (interfaz </a:t>
                      </a:r>
                      <a:r>
                        <a:rPr lang="es-PE" sz="1600" dirty="0" err="1">
                          <a:effectLst/>
                        </a:rPr>
                        <a:t>segregation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principle</a:t>
                      </a:r>
                      <a:r>
                        <a:rPr lang="es-PE" sz="1600" dirty="0"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La noción de que muchas interfaces cliente especificas son mejores que una interfaz de propósito general.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152899"/>
                  </a:ext>
                </a:extLst>
              </a:tr>
              <a:tr h="1070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4000" dirty="0">
                          <a:effectLst/>
                        </a:rPr>
                        <a:t>D</a:t>
                      </a:r>
                      <a:endParaRPr lang="es-E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DIP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Principio de inversión de la dependencia (</a:t>
                      </a:r>
                      <a:r>
                        <a:rPr lang="es-PE" sz="1600" dirty="0" err="1">
                          <a:effectLst/>
                        </a:rPr>
                        <a:t>dependency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inversion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principle</a:t>
                      </a:r>
                      <a:r>
                        <a:rPr lang="es-PE" sz="1600" dirty="0"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La noción de que se debe depender de abstracciones, no depender de implementaciones.</a:t>
                      </a:r>
                      <a:endParaRPr lang="es-ES" sz="1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06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4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7183" y="459322"/>
            <a:ext cx="84308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PATRÓN DE DISTRIBUCIÓN</a:t>
            </a:r>
            <a:endParaRPr lang="en-US" sz="60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5B1F79-2D31-47BB-BAED-39CE0863BFDD}"/>
              </a:ext>
            </a:extLst>
          </p:cNvPr>
          <p:cNvSpPr/>
          <p:nvPr/>
        </p:nvSpPr>
        <p:spPr>
          <a:xfrm>
            <a:off x="4470797" y="2430894"/>
            <a:ext cx="32480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D7F6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ketchy Medium" charset="0"/>
              </a:rPr>
              <a:t>FACADE</a:t>
            </a:r>
            <a:endParaRPr lang="es-PE" sz="6000" dirty="0">
              <a:solidFill>
                <a:srgbClr val="1D7F6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D85AE1-782A-4840-A950-6E7E28ACE878}"/>
              </a:ext>
            </a:extLst>
          </p:cNvPr>
          <p:cNvSpPr/>
          <p:nvPr/>
        </p:nvSpPr>
        <p:spPr>
          <a:xfrm>
            <a:off x="4866450" y="505379"/>
            <a:ext cx="2228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1D7F6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ketchy Medium" charset="0"/>
              </a:rPr>
              <a:t>FACADE</a:t>
            </a:r>
            <a:endParaRPr lang="es-PE" sz="4000" dirty="0">
              <a:solidFill>
                <a:srgbClr val="1D7F6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4E1AFBF-328A-42AB-BFEE-781BCF7CE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46173"/>
              </p:ext>
            </p:extLst>
          </p:nvPr>
        </p:nvGraphicFramePr>
        <p:xfrm>
          <a:off x="968618" y="1477108"/>
          <a:ext cx="10254763" cy="378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0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D85AE1-782A-4840-A950-6E7E28ACE878}"/>
              </a:ext>
            </a:extLst>
          </p:cNvPr>
          <p:cNvSpPr/>
          <p:nvPr/>
        </p:nvSpPr>
        <p:spPr>
          <a:xfrm>
            <a:off x="4866450" y="320740"/>
            <a:ext cx="2228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1D7F6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ketchy Medium" charset="0"/>
              </a:rPr>
              <a:t>FACADE</a:t>
            </a:r>
            <a:endParaRPr lang="es-PE" sz="4000" dirty="0">
              <a:solidFill>
                <a:srgbClr val="1D7F6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C1B9A0-264D-4EAF-8539-1EA9FC1D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00" y="1349365"/>
            <a:ext cx="830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4776" y="2921168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CLASE</a:t>
            </a:r>
            <a:r>
              <a:rPr lang="en-US" sz="6000" dirty="0">
                <a:solidFill>
                  <a:schemeClr val="bg1"/>
                </a:solidFill>
                <a:latin typeface="Sketchy Medium" charset="0"/>
                <a:ea typeface="Sketchy Medium" charset="0"/>
                <a:cs typeface="Sketchy Medium" charset="0"/>
              </a:rPr>
              <a:t> </a:t>
            </a:r>
            <a:r>
              <a:rPr lang="en-US" sz="6000" dirty="0">
                <a:solidFill>
                  <a:srgbClr val="27A087"/>
                </a:solidFill>
                <a:latin typeface="Sketchy Medium" charset="0"/>
                <a:ea typeface="Sketchy Medium" charset="0"/>
                <a:cs typeface="Sketchy Medium" charset="0"/>
              </a:rPr>
              <a:t>ABSTRACTA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60" y="2221194"/>
            <a:ext cx="1703316" cy="2415612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6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rgbClr val="336E7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323ABD-63C0-4F29-8B5A-539D6EB6E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374532"/>
              </p:ext>
            </p:extLst>
          </p:nvPr>
        </p:nvGraphicFramePr>
        <p:xfrm>
          <a:off x="413593" y="1332309"/>
          <a:ext cx="11120681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4" y="4583864"/>
            <a:ext cx="2327673" cy="2327673"/>
          </a:xfrm>
          <a:prstGeom prst="rect">
            <a:avLst/>
          </a:prstGeom>
          <a:effectLst>
            <a:outerShdw blurRad="762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C1296A4-0501-4B7E-BB50-1973CF67F5C5}"/>
              </a:ext>
            </a:extLst>
          </p:cNvPr>
          <p:cNvSpPr txBox="1"/>
          <p:nvPr/>
        </p:nvSpPr>
        <p:spPr>
          <a:xfrm>
            <a:off x="2756249" y="209572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CLASE</a:t>
            </a:r>
            <a:r>
              <a:rPr lang="en-US" sz="6000" dirty="0">
                <a:solidFill>
                  <a:schemeClr val="bg1"/>
                </a:solidFill>
                <a:latin typeface="Sketchy Medium" charset="0"/>
                <a:ea typeface="Sketchy Medium" charset="0"/>
                <a:cs typeface="Sketchy Medium" charset="0"/>
              </a:rPr>
              <a:t> </a:t>
            </a:r>
            <a:r>
              <a:rPr lang="en-US" sz="6000" dirty="0">
                <a:solidFill>
                  <a:srgbClr val="27A087"/>
                </a:solidFill>
                <a:latin typeface="Sketchy Medium" charset="0"/>
                <a:ea typeface="Sketchy Medium" charset="0"/>
                <a:cs typeface="Sketchy Medium" charset="0"/>
              </a:rPr>
              <a:t>ABSTRACTA</a:t>
            </a:r>
          </a:p>
        </p:txBody>
      </p:sp>
    </p:spTree>
    <p:extLst>
      <p:ext uri="{BB962C8B-B14F-4D97-AF65-F5344CB8AC3E}">
        <p14:creationId xmlns:p14="http://schemas.microsoft.com/office/powerpoint/2010/main" val="14009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rgbClr val="336E7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C1296A4-0501-4B7E-BB50-1973CF67F5C5}"/>
              </a:ext>
            </a:extLst>
          </p:cNvPr>
          <p:cNvSpPr txBox="1"/>
          <p:nvPr/>
        </p:nvSpPr>
        <p:spPr>
          <a:xfrm>
            <a:off x="2756249" y="209572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CLASE</a:t>
            </a:r>
            <a:r>
              <a:rPr lang="en-US" sz="6000" dirty="0">
                <a:solidFill>
                  <a:schemeClr val="bg1"/>
                </a:solidFill>
                <a:latin typeface="Sketchy Medium" charset="0"/>
                <a:ea typeface="Sketchy Medium" charset="0"/>
                <a:cs typeface="Sketchy Medium" charset="0"/>
              </a:rPr>
              <a:t> </a:t>
            </a:r>
            <a:r>
              <a:rPr lang="en-US" sz="6000" dirty="0">
                <a:solidFill>
                  <a:srgbClr val="27A087"/>
                </a:solidFill>
                <a:latin typeface="Sketchy Medium" charset="0"/>
                <a:ea typeface="Sketchy Medium" charset="0"/>
                <a:cs typeface="Sketchy Medium" charset="0"/>
              </a:rPr>
              <a:t>ABSTRACTA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275275-52CE-4DE5-A6B9-5CC7565E7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08" y="1696202"/>
            <a:ext cx="5956384" cy="40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896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3118" y="2921168"/>
            <a:ext cx="667950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D3D50"/>
                </a:solidFill>
                <a:latin typeface="Sketchy Medium" charset="0"/>
                <a:ea typeface="Sketchy Medium" charset="0"/>
                <a:cs typeface="Sketchy Medium" charset="0"/>
              </a:rPr>
              <a:t>INTERFACES</a:t>
            </a:r>
            <a:endParaRPr lang="en-US" sz="6000" dirty="0">
              <a:solidFill>
                <a:srgbClr val="27A087"/>
              </a:solidFill>
              <a:latin typeface="Sketchy Medium" charset="0"/>
              <a:ea typeface="Sketchy Medium" charset="0"/>
              <a:cs typeface="Sketchy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60" y="2221194"/>
            <a:ext cx="1703316" cy="2415612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585</Words>
  <Application>Microsoft Office PowerPoint</Application>
  <PresentationFormat>Panorámica</PresentationFormat>
  <Paragraphs>65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 Black</vt:lpstr>
      <vt:lpstr>Sketchy Medium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Berdovskiy</dc:creator>
  <cp:lastModifiedBy>Juan</cp:lastModifiedBy>
  <cp:revision>28</cp:revision>
  <dcterms:created xsi:type="dcterms:W3CDTF">2017-03-04T05:13:55Z</dcterms:created>
  <dcterms:modified xsi:type="dcterms:W3CDTF">2018-09-15T16:57:20Z</dcterms:modified>
</cp:coreProperties>
</file>