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46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42981"/>
            <a:ext cx="121540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Проектирование</a:t>
            </a:r>
            <a:r>
              <a:rPr dirty="0"/>
              <a:t> и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модуля</a:t>
            </a:r>
            <a:br>
              <a:rPr dirty="0"/>
            </a:b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сферы</a:t>
            </a:r>
            <a:r>
              <a:rPr dirty="0"/>
              <a:t> </a:t>
            </a:r>
            <a:r>
              <a:rPr dirty="0" err="1"/>
              <a:t>цифровых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 ПК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7" y="5198274"/>
            <a:ext cx="51900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Студент</a:t>
            </a:r>
            <a:r>
              <a:rPr dirty="0"/>
              <a:t>: </a:t>
            </a:r>
            <a:r>
              <a:rPr lang="ru-RU" dirty="0"/>
              <a:t>Назаров Н.А.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lang="ru-RU" dirty="0"/>
              <a:t>Баранова С.Н.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B3B74-F0A7-4EF8-8D04-E61A3D25AF3B}"/>
              </a:ext>
            </a:extLst>
          </p:cNvPr>
          <p:cNvSpPr txBox="1"/>
          <p:nvPr/>
        </p:nvSpPr>
        <p:spPr>
          <a:xfrm>
            <a:off x="7223760" y="448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D9B7-9412-47FA-991F-D5288C4B99BD}"/>
              </a:ext>
            </a:extLst>
          </p:cNvPr>
          <p:cNvSpPr txBox="1"/>
          <p:nvPr/>
        </p:nvSpPr>
        <p:spPr>
          <a:xfrm>
            <a:off x="2030542" y="105251"/>
            <a:ext cx="8127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Рязанский государственный радиотехнический университет </a:t>
            </a:r>
            <a:endParaRPr lang="en-US" sz="2400" dirty="0">
              <a:effectLst/>
              <a:latin typeface="+mj-lt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им. В.Ф. Уткина</a:t>
            </a:r>
            <a:endParaRPr lang="ru-RU" sz="2400" dirty="0">
              <a:latin typeface="+mj-lt"/>
              <a:ea typeface="Roboto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027E-21B8-4CF0-AA6B-6F101EC11F86}"/>
              </a:ext>
            </a:extLst>
          </p:cNvPr>
          <p:cNvSpPr txBox="1"/>
          <p:nvPr/>
        </p:nvSpPr>
        <p:spPr>
          <a:xfrm>
            <a:off x="5160643" y="6395428"/>
            <a:ext cx="18327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23232"/>
                </a:solidFill>
              </a:defRPr>
            </a:pPr>
            <a:r>
              <a:rPr lang="ru-RU" dirty="0"/>
              <a:t>Рязань </a:t>
            </a:r>
            <a:r>
              <a:rPr dirty="0"/>
              <a:t>2025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rPr dirty="0" err="1"/>
              <a:t>Актуальность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452862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Услуги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сборке</a:t>
            </a:r>
            <a:r>
              <a:rPr dirty="0"/>
              <a:t> ПК </a:t>
            </a:r>
            <a:r>
              <a:rPr dirty="0" err="1"/>
              <a:t>набирают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dirty="0"/>
              <a:t> в </a:t>
            </a:r>
            <a:r>
              <a:rPr dirty="0" err="1"/>
              <a:t>условиях</a:t>
            </a:r>
            <a:r>
              <a:rPr dirty="0"/>
              <a:t> </a:t>
            </a:r>
            <a:r>
              <a:rPr dirty="0" err="1"/>
              <a:t>цифровизации</a:t>
            </a:r>
            <a:r>
              <a:rPr dirty="0"/>
              <a:t>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lang="ru-RU" dirty="0"/>
              <a:t>Отсутствие цифровой поддержки в сервисных центрах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Повышение</a:t>
            </a:r>
            <a:r>
              <a:rPr dirty="0"/>
              <a:t> </a:t>
            </a:r>
            <a:r>
              <a:rPr dirty="0" err="1"/>
              <a:t>вовлечённости</a:t>
            </a:r>
            <a:r>
              <a:rPr dirty="0"/>
              <a:t> и </a:t>
            </a:r>
            <a:r>
              <a:rPr dirty="0" err="1"/>
              <a:t>удобства</a:t>
            </a:r>
            <a:r>
              <a:rPr dirty="0"/>
              <a:t> </a:t>
            </a:r>
            <a:r>
              <a:rPr lang="ru-RU" dirty="0"/>
              <a:t>клиентов.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комплексных</a:t>
            </a:r>
            <a:r>
              <a:rPr dirty="0"/>
              <a:t> </a:t>
            </a:r>
            <a:r>
              <a:rPr dirty="0" err="1"/>
              <a:t>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локальных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 и </a:t>
            </a:r>
            <a:r>
              <a:rPr dirty="0" err="1"/>
              <a:t>мастерских</a:t>
            </a:r>
            <a:r>
              <a:rPr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721B-92FF-4D88-B9DB-6D5159684E49}"/>
              </a:ext>
            </a:extLst>
          </p:cNvPr>
          <p:cNvSpPr txBox="1"/>
          <p:nvPr/>
        </p:nvSpPr>
        <p:spPr>
          <a:xfrm>
            <a:off x="11904773" y="6527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Цель и задачи ВКР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Цель: разработать программный модуль конфигуратора ПК с 3D-визуализацией для цифровых сервисов.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Задачи: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Проанализировать аналогичные решения.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Разработать архитектуру системы.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Создать базу данных на MS SQL Server.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Реализовать UI на WinForms и визуализацию на Unity3D.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Провести моделирование бизнес-процессов.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03366"/>
                </a:solidFill>
              </a:defRPr>
            </a:pPr>
            <a:r>
              <a:t>Стек технологий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Язык программирования: C#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Графический движок: Unity3D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Интерфейс: Windows Forms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СУБД: Microsoft SQL Server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Связь с Unity: через DLL и/или TCP/UDP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t>• Выбор стеков обусловлен необходимостью 3D-визуализации, удобного UI и надёжной работы с БД.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181</Words>
  <Application>Microsoft Office PowerPoint</Application>
  <PresentationFormat>Произвольный</PresentationFormat>
  <Paragraphs>32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>generated using python-pptx</dc:description>
  <cp:lastModifiedBy>Nikita Nazarov</cp:lastModifiedBy>
  <cp:revision>3</cp:revision>
  <dcterms:created xsi:type="dcterms:W3CDTF">2013-01-27T09:14:16Z</dcterms:created>
  <dcterms:modified xsi:type="dcterms:W3CDTF">2025-04-08T23:07:20Z</dcterms:modified>
  <cp:category/>
</cp:coreProperties>
</file>