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46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42981"/>
            <a:ext cx="121540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Проектирование</a:t>
            </a:r>
            <a:r>
              <a:rPr dirty="0"/>
              <a:t> и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модуля</a:t>
            </a:r>
            <a:br>
              <a:rPr dirty="0"/>
            </a:b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сферы</a:t>
            </a:r>
            <a:r>
              <a:rPr dirty="0"/>
              <a:t> </a:t>
            </a:r>
            <a:r>
              <a:rPr dirty="0" err="1"/>
              <a:t>цифровых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 ПК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7" y="5198274"/>
            <a:ext cx="51900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Студент</a:t>
            </a:r>
            <a:r>
              <a:rPr dirty="0"/>
              <a:t>: </a:t>
            </a:r>
            <a:r>
              <a:rPr lang="ru-RU" dirty="0"/>
              <a:t>Назаров Н.А.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lang="ru-RU" dirty="0"/>
              <a:t>Баранова С.Н.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B3B74-F0A7-4EF8-8D04-E61A3D25AF3B}"/>
              </a:ext>
            </a:extLst>
          </p:cNvPr>
          <p:cNvSpPr txBox="1"/>
          <p:nvPr/>
        </p:nvSpPr>
        <p:spPr>
          <a:xfrm>
            <a:off x="7223760" y="448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D9B7-9412-47FA-991F-D5288C4B99BD}"/>
              </a:ext>
            </a:extLst>
          </p:cNvPr>
          <p:cNvSpPr txBox="1"/>
          <p:nvPr/>
        </p:nvSpPr>
        <p:spPr>
          <a:xfrm>
            <a:off x="2030542" y="105251"/>
            <a:ext cx="8127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Рязанский государственный радиотехнический университет </a:t>
            </a:r>
            <a:endParaRPr lang="en-US" sz="2400" dirty="0">
              <a:effectLst/>
              <a:latin typeface="+mj-lt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им. В.Ф. Уткина</a:t>
            </a:r>
            <a:endParaRPr lang="ru-RU" sz="2400" dirty="0">
              <a:latin typeface="+mj-lt"/>
              <a:ea typeface="Roboto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027E-21B8-4CF0-AA6B-6F101EC11F86}"/>
              </a:ext>
            </a:extLst>
          </p:cNvPr>
          <p:cNvSpPr txBox="1"/>
          <p:nvPr/>
        </p:nvSpPr>
        <p:spPr>
          <a:xfrm>
            <a:off x="5160643" y="6395428"/>
            <a:ext cx="18327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23232"/>
                </a:solidFill>
              </a:defRPr>
            </a:pPr>
            <a:r>
              <a:rPr lang="ru-RU" dirty="0"/>
              <a:t>Рязань </a:t>
            </a:r>
            <a:r>
              <a:rPr dirty="0"/>
              <a:t>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30789" y="72436"/>
            <a:ext cx="33272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Визуализация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42020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8F7743-FEAE-401B-9E0A-2B3BFABD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72" y="812492"/>
            <a:ext cx="7282479" cy="52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31520" y="72436"/>
            <a:ext cx="29258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33055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46507-48B4-47F0-9950-E82ECE08E290}"/>
              </a:ext>
            </a:extLst>
          </p:cNvPr>
          <p:cNvSpPr txBox="1"/>
          <p:nvPr/>
        </p:nvSpPr>
        <p:spPr>
          <a:xfrm>
            <a:off x="640080" y="765586"/>
            <a:ext cx="4967450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Что уже реализовано</a:t>
            </a:r>
            <a:r>
              <a:rPr lang="en-US" sz="4000" dirty="0"/>
              <a:t>:</a:t>
            </a:r>
            <a:endParaRPr lang="ru-RU" sz="4000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База данных готова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Интерфейс частично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Визуализация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Планы: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Финальная интеграция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89739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205447" y="3075057"/>
            <a:ext cx="57779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Благодарю за внимание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29729" y="457200"/>
            <a:ext cx="31935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Актуальность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452862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Услуги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сборке</a:t>
            </a:r>
            <a:r>
              <a:rPr dirty="0"/>
              <a:t> ПК </a:t>
            </a:r>
            <a:r>
              <a:rPr dirty="0" err="1"/>
              <a:t>набирают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dirty="0"/>
              <a:t> в </a:t>
            </a:r>
            <a:r>
              <a:rPr dirty="0" err="1"/>
              <a:t>условиях</a:t>
            </a:r>
            <a:r>
              <a:rPr dirty="0"/>
              <a:t> </a:t>
            </a:r>
            <a:r>
              <a:rPr dirty="0" err="1"/>
              <a:t>цифровизации</a:t>
            </a:r>
            <a:r>
              <a:rPr dirty="0"/>
              <a:t>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lang="ru-RU" dirty="0"/>
              <a:t>Отсутствие цифровой поддержки в сервисных центрах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Повышение</a:t>
            </a:r>
            <a:r>
              <a:rPr dirty="0"/>
              <a:t> </a:t>
            </a:r>
            <a:r>
              <a:rPr dirty="0" err="1"/>
              <a:t>вовлечённости</a:t>
            </a:r>
            <a:r>
              <a:rPr dirty="0"/>
              <a:t> и </a:t>
            </a:r>
            <a:r>
              <a:rPr dirty="0" err="1"/>
              <a:t>удобства</a:t>
            </a:r>
            <a:r>
              <a:rPr dirty="0"/>
              <a:t> </a:t>
            </a:r>
            <a:r>
              <a:rPr lang="ru-RU" dirty="0"/>
              <a:t>клиентов.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комплексных</a:t>
            </a:r>
            <a:r>
              <a:rPr dirty="0"/>
              <a:t> </a:t>
            </a:r>
            <a:r>
              <a:rPr dirty="0" err="1"/>
              <a:t>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локальных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 и </a:t>
            </a:r>
            <a:r>
              <a:rPr dirty="0" err="1"/>
              <a:t>мастерских</a:t>
            </a:r>
            <a:r>
              <a:rPr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721B-92FF-4D88-B9DB-6D5159684E49}"/>
              </a:ext>
            </a:extLst>
          </p:cNvPr>
          <p:cNvSpPr txBox="1"/>
          <p:nvPr/>
        </p:nvSpPr>
        <p:spPr>
          <a:xfrm>
            <a:off x="11904773" y="6527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29557" y="131312"/>
            <a:ext cx="43297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Цель</a:t>
            </a:r>
            <a:r>
              <a:rPr dirty="0"/>
              <a:t> и </a:t>
            </a:r>
            <a:r>
              <a:rPr dirty="0" err="1"/>
              <a:t>задачи</a:t>
            </a:r>
            <a:r>
              <a:rPr dirty="0"/>
              <a:t> ВКР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456247"/>
            <a:ext cx="10963963" cy="64017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200" b="1" dirty="0"/>
              <a:t>🎯 </a:t>
            </a:r>
            <a:r>
              <a:rPr sz="4000" b="1" dirty="0" err="1"/>
              <a:t>Цель</a:t>
            </a:r>
            <a:r>
              <a:rPr sz="4000" b="1" dirty="0"/>
              <a:t>:</a:t>
            </a:r>
            <a:endParaRPr lang="ru-RU" sz="4000" b="1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algn="just">
              <a:defRPr sz="2400">
                <a:solidFill>
                  <a:srgbClr val="323232"/>
                </a:solidFill>
              </a:defRPr>
            </a:pPr>
            <a:r>
              <a:rPr lang="ru-RU" dirty="0"/>
              <a:t>Проектирование и разработка программного модуля интерактивного</a:t>
            </a:r>
            <a:br>
              <a:rPr lang="ru-RU" dirty="0"/>
            </a:br>
            <a:r>
              <a:rPr lang="ru-RU" dirty="0"/>
              <a:t>конфигуратора персонального компьютера с поддержкой 3D-визуализации. Для</a:t>
            </a:r>
          </a:p>
          <a:p>
            <a:pPr algn="just">
              <a:defRPr sz="2400">
                <a:solidFill>
                  <a:srgbClr val="323232"/>
                </a:solidFill>
              </a:defRPr>
            </a:pPr>
            <a:r>
              <a:rPr lang="ru-RU" dirty="0"/>
              <a:t>использования в сервисных центрах, магазинах цифровой техники и мастерских. 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200" b="1" dirty="0"/>
              <a:t>✅ </a:t>
            </a:r>
            <a:r>
              <a:rPr lang="ru-RU" sz="4000" b="1" dirty="0"/>
              <a:t>Задачи: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Анализ существующих решений.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Проектирование архитектуры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Создание базы данных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dirty="0"/>
              <a:t>Р</a:t>
            </a:r>
            <a:r>
              <a:rPr lang="ru-RU" dirty="0" err="1"/>
              <a:t>азработка</a:t>
            </a:r>
            <a:r>
              <a:rPr lang="ru-RU" dirty="0"/>
              <a:t> пользовательского интерфейса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Разработка визуализации</a:t>
            </a:r>
            <a:r>
              <a:rPr dirty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Интеграция сервисов.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 и отладка.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9ED26-C256-4101-A107-C53DE3384E09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5FC83-91A7-458E-95B1-57D955C633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B8DF32B-1609-4D9E-AA34-403216EA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92388"/>
              </p:ext>
            </p:extLst>
          </p:nvPr>
        </p:nvGraphicFramePr>
        <p:xfrm>
          <a:off x="152399" y="720047"/>
          <a:ext cx="11896169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586">
                  <a:extLst>
                    <a:ext uri="{9D8B030D-6E8A-4147-A177-3AD203B41FA5}">
                      <a16:colId xmlns:a16="http://schemas.microsoft.com/office/drawing/2014/main" val="3617287965"/>
                    </a:ext>
                  </a:extLst>
                </a:gridCol>
                <a:gridCol w="797353">
                  <a:extLst>
                    <a:ext uri="{9D8B030D-6E8A-4147-A177-3AD203B41FA5}">
                      <a16:colId xmlns:a16="http://schemas.microsoft.com/office/drawing/2014/main" val="296856054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099325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7407319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427782495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175359076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3755207148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850480764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66373880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501012242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425039416"/>
                    </a:ext>
                  </a:extLst>
                </a:gridCol>
              </a:tblGrid>
              <a:tr h="135169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Сервис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  <a:r>
                        <a:rPr lang="ru-RU" dirty="0"/>
                        <a:t>-визуализация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Подбор по совместимости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Мобильная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Интеграция с сервисом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Наличие описаний компонентов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Отзывы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Локализация (рус. Язык)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Уровень кастомизации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0194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Популярность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Нет визуализации, нет отзывов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3175"/>
                  </a:ext>
                </a:extLst>
              </a:tr>
              <a:tr h="1267218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kom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Фильтры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Интерфейс не на русском, нет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93992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 err="1"/>
                        <a:t>PCPartPicker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Большая база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Интерфейс англ., нет 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82688"/>
                  </a:ext>
                </a:extLst>
              </a:tr>
              <a:tr h="1140496">
                <a:tc>
                  <a:txBody>
                    <a:bodyPr/>
                    <a:lstStyle/>
                    <a:p>
                      <a:r>
                        <a:rPr lang="ru-RU" dirty="0"/>
                        <a:t>Мой 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Планируется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3D-</a:t>
                      </a:r>
                      <a:r>
                        <a:rPr lang="ru-RU" sz="1500" dirty="0"/>
                        <a:t>сборка, кастомизация, локализация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В разработке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750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76F3C9-5FAA-466D-AE32-07533ED38427}"/>
              </a:ext>
            </a:extLst>
          </p:cNvPr>
          <p:cNvSpPr txBox="1"/>
          <p:nvPr/>
        </p:nvSpPr>
        <p:spPr>
          <a:xfrm>
            <a:off x="3624871" y="26894"/>
            <a:ext cx="485261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Аналоги </a:t>
            </a:r>
            <a:r>
              <a:rPr lang="en-US" dirty="0"/>
              <a:t>/ </a:t>
            </a:r>
            <a:r>
              <a:rPr lang="ru-RU" dirty="0"/>
              <a:t>сравнение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706B-029D-44F7-818C-AD2219C6EAF3}"/>
              </a:ext>
            </a:extLst>
          </p:cNvPr>
          <p:cNvSpPr txBox="1"/>
          <p:nvPr/>
        </p:nvSpPr>
        <p:spPr>
          <a:xfrm>
            <a:off x="11946718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1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89147" y="72436"/>
            <a:ext cx="38105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Стек</a:t>
            </a:r>
            <a:r>
              <a:rPr dirty="0"/>
              <a:t> </a:t>
            </a:r>
            <a:r>
              <a:rPr dirty="0" err="1"/>
              <a:t>технологий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36E34C-939F-4E67-91EF-58CFB874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54" y="1514669"/>
            <a:ext cx="1478023" cy="1195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A1713E-E413-4129-9074-0E3B23BC35AA}"/>
              </a:ext>
            </a:extLst>
          </p:cNvPr>
          <p:cNvSpPr txBox="1"/>
          <p:nvPr/>
        </p:nvSpPr>
        <p:spPr>
          <a:xfrm>
            <a:off x="2749193" y="807567"/>
            <a:ext cx="2099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Технологии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CA732-712D-46D9-B39D-759B6A3E8BED}"/>
              </a:ext>
            </a:extLst>
          </p:cNvPr>
          <p:cNvSpPr txBox="1"/>
          <p:nvPr/>
        </p:nvSpPr>
        <p:spPr>
          <a:xfrm>
            <a:off x="6849292" y="807567"/>
            <a:ext cx="23007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Назначение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7E84D-3B74-4FC3-B81C-646420D9B19B}"/>
              </a:ext>
            </a:extLst>
          </p:cNvPr>
          <p:cNvSpPr txBox="1"/>
          <p:nvPr/>
        </p:nvSpPr>
        <p:spPr>
          <a:xfrm>
            <a:off x="6610224" y="18048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dirty="0"/>
              <a:t>Хранение данных</a:t>
            </a:r>
            <a:endParaRPr lang="ru-RU" sz="180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3DE6E41-4550-485B-8990-B98CDB88129C}"/>
              </a:ext>
            </a:extLst>
          </p:cNvPr>
          <p:cNvCxnSpPr/>
          <p:nvPr/>
        </p:nvCxnSpPr>
        <p:spPr>
          <a:xfrm>
            <a:off x="1308847" y="2814917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E44E0DA-6D2A-493F-BFD1-5AD3203D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8" y="2472118"/>
            <a:ext cx="2331894" cy="20998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3EA26-6CF5-4A93-B185-164FDEA4CAB7}"/>
              </a:ext>
            </a:extLst>
          </p:cNvPr>
          <p:cNvSpPr txBox="1"/>
          <p:nvPr/>
        </p:nvSpPr>
        <p:spPr>
          <a:xfrm>
            <a:off x="6200196" y="3210518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Интерфейс пользователя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0454C4F-4A5E-4AF7-80C9-F202A998B535}"/>
              </a:ext>
            </a:extLst>
          </p:cNvPr>
          <p:cNvCxnSpPr>
            <a:cxnSpLocks/>
          </p:cNvCxnSpPr>
          <p:nvPr/>
        </p:nvCxnSpPr>
        <p:spPr>
          <a:xfrm>
            <a:off x="1308847" y="4276163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5928673-9C2D-4E56-9FC2-9B39081380C2}"/>
              </a:ext>
            </a:extLst>
          </p:cNvPr>
          <p:cNvCxnSpPr>
            <a:cxnSpLocks/>
          </p:cNvCxnSpPr>
          <p:nvPr/>
        </p:nvCxnSpPr>
        <p:spPr>
          <a:xfrm>
            <a:off x="1308847" y="5262278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505EF7-4DE5-421B-926E-25CBDCA7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632" y="4163141"/>
            <a:ext cx="2358715" cy="1326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0D76B7-71D6-4EAD-BA70-C7CBADD9742D}"/>
              </a:ext>
            </a:extLst>
          </p:cNvPr>
          <p:cNvSpPr txBox="1"/>
          <p:nvPr/>
        </p:nvSpPr>
        <p:spPr>
          <a:xfrm>
            <a:off x="6794143" y="4501435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Визуализация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D4236D7-6AF4-4B4F-BE09-797BC83F5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91" y="5109798"/>
            <a:ext cx="2815947" cy="13997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BE5C3-402B-4D1A-827E-F2A15B896103}"/>
              </a:ext>
            </a:extLst>
          </p:cNvPr>
          <p:cNvSpPr txBox="1"/>
          <p:nvPr/>
        </p:nvSpPr>
        <p:spPr>
          <a:xfrm>
            <a:off x="6610224" y="55256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Среда разработки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10513" y="72436"/>
            <a:ext cx="29678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Архитектура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43682-5E7D-454F-B28D-094476BC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90" y="1413129"/>
            <a:ext cx="8889262" cy="4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486C7E-B2F1-4867-BF88-76846E2FF6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8" y="938166"/>
            <a:ext cx="9836785" cy="576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77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2B71B8-FFC5-4014-95A8-2297322E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24" y="780322"/>
            <a:ext cx="6642847" cy="59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81668" y="72436"/>
            <a:ext cx="32254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Дерево 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88CFD-2AA3-4695-A90A-E0784155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895475"/>
            <a:ext cx="6686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283</Words>
  <Application>Microsoft Office PowerPoint</Application>
  <PresentationFormat>Произвольный</PresentationFormat>
  <Paragraphs>121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Nikita Nazarov</dc:creator>
  <cp:keywords/>
  <cp:lastModifiedBy>Nikita Nazarov</cp:lastModifiedBy>
  <cp:revision>7</cp:revision>
  <dcterms:created xsi:type="dcterms:W3CDTF">2013-01-27T09:14:16Z</dcterms:created>
  <dcterms:modified xsi:type="dcterms:W3CDTF">2025-04-11T06:49:50Z</dcterms:modified>
  <cp:category/>
</cp:coreProperties>
</file>