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ED897-24A2-BF44-9BC9-1162A8A98038}" v="251" dt="2022-05-17T12:42:5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4A46F-C3C0-4E32-B142-797630264B2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AE34A0-BB57-4348-BFC3-B1A309F371F0}">
      <dgm:prSet/>
      <dgm:spPr/>
      <dgm:t>
        <a:bodyPr/>
        <a:lstStyle/>
        <a:p>
          <a:r>
            <a:rPr lang="fr-FR" dirty="0"/>
            <a:t>                                 INTRODUCTION:</a:t>
          </a:r>
          <a:endParaRPr lang="en-US" dirty="0"/>
        </a:p>
      </dgm:t>
    </dgm:pt>
    <dgm:pt modelId="{D5D08761-33D2-404D-8218-6E472746AFB0}" type="parTrans" cxnId="{A7DD208F-F42A-4580-9D75-FF3979965C30}">
      <dgm:prSet/>
      <dgm:spPr/>
      <dgm:t>
        <a:bodyPr/>
        <a:lstStyle/>
        <a:p>
          <a:endParaRPr lang="en-US"/>
        </a:p>
      </dgm:t>
    </dgm:pt>
    <dgm:pt modelId="{BB96075D-2719-4CDF-92F3-00D2C707B11A}" type="sibTrans" cxnId="{A7DD208F-F42A-4580-9D75-FF3979965C30}">
      <dgm:prSet/>
      <dgm:spPr/>
      <dgm:t>
        <a:bodyPr/>
        <a:lstStyle/>
        <a:p>
          <a:endParaRPr lang="en-US"/>
        </a:p>
      </dgm:t>
    </dgm:pt>
    <dgm:pt modelId="{B7A94B79-4E0E-45EF-9AE2-679B1EBBDC7D}">
      <dgm:prSet/>
      <dgm:spPr/>
      <dgm:t>
        <a:bodyPr/>
        <a:lstStyle/>
        <a:p>
          <a:r>
            <a:rPr lang="fr-FR"/>
            <a:t>Une </a:t>
          </a:r>
          <a:r>
            <a:rPr lang="fr-FR" b="1"/>
            <a:t>plateforme de gestion d'événement</a:t>
          </a:r>
          <a:r>
            <a:rPr lang="fr-FR"/>
            <a:t> est une solution logicielle proposée qui permet de gérer l'activité événementielle d'une entreprise.</a:t>
          </a:r>
          <a:endParaRPr lang="en-US"/>
        </a:p>
      </dgm:t>
    </dgm:pt>
    <dgm:pt modelId="{C278D5D3-2857-474C-8BB9-439B71BA5399}" type="parTrans" cxnId="{A119F55B-0E7E-4C40-ADCE-420700442C10}">
      <dgm:prSet/>
      <dgm:spPr/>
      <dgm:t>
        <a:bodyPr/>
        <a:lstStyle/>
        <a:p>
          <a:endParaRPr lang="en-US"/>
        </a:p>
      </dgm:t>
    </dgm:pt>
    <dgm:pt modelId="{C498BB93-501A-45F5-8803-6D2B2CF10282}" type="sibTrans" cxnId="{A119F55B-0E7E-4C40-ADCE-420700442C10}">
      <dgm:prSet/>
      <dgm:spPr/>
      <dgm:t>
        <a:bodyPr/>
        <a:lstStyle/>
        <a:p>
          <a:endParaRPr lang="en-US"/>
        </a:p>
      </dgm:t>
    </dgm:pt>
    <dgm:pt modelId="{3FDF18DA-BDDF-41B3-8529-1A6D582749E9}">
      <dgm:prSet/>
      <dgm:spPr/>
      <dgm:t>
        <a:bodyPr/>
        <a:lstStyle/>
        <a:p>
          <a:r>
            <a:rPr lang="fr-FR"/>
            <a:t>Nous avons élaborés ce projet avec plusieurs outils qui sont :</a:t>
          </a:r>
          <a:endParaRPr lang="en-US"/>
        </a:p>
      </dgm:t>
    </dgm:pt>
    <dgm:pt modelId="{3354884B-313C-4B43-80EB-3D2965A046ED}" type="parTrans" cxnId="{A5A98C51-673A-40A1-BA17-DFA834C277AE}">
      <dgm:prSet/>
      <dgm:spPr/>
      <dgm:t>
        <a:bodyPr/>
        <a:lstStyle/>
        <a:p>
          <a:endParaRPr lang="en-US"/>
        </a:p>
      </dgm:t>
    </dgm:pt>
    <dgm:pt modelId="{21655FBA-97DC-45BF-A55F-90FAB247CB1C}" type="sibTrans" cxnId="{A5A98C51-673A-40A1-BA17-DFA834C277AE}">
      <dgm:prSet/>
      <dgm:spPr/>
      <dgm:t>
        <a:bodyPr/>
        <a:lstStyle/>
        <a:p>
          <a:endParaRPr lang="en-US"/>
        </a:p>
      </dgm:t>
    </dgm:pt>
    <dgm:pt modelId="{52E6F226-BD60-964F-AED8-93A8251A811D}" type="pres">
      <dgm:prSet presAssocID="{4B94A46F-C3C0-4E32-B142-797630264B27}" presName="outerComposite" presStyleCnt="0">
        <dgm:presLayoutVars>
          <dgm:chMax val="5"/>
          <dgm:dir/>
          <dgm:resizeHandles val="exact"/>
        </dgm:presLayoutVars>
      </dgm:prSet>
      <dgm:spPr/>
    </dgm:pt>
    <dgm:pt modelId="{4666DB94-51E4-6246-AC44-86BAD8B98DB9}" type="pres">
      <dgm:prSet presAssocID="{4B94A46F-C3C0-4E32-B142-797630264B27}" presName="dummyMaxCanvas" presStyleCnt="0">
        <dgm:presLayoutVars/>
      </dgm:prSet>
      <dgm:spPr/>
    </dgm:pt>
    <dgm:pt modelId="{00D2008B-C70D-654D-91F1-30FA42CA79B4}" type="pres">
      <dgm:prSet presAssocID="{4B94A46F-C3C0-4E32-B142-797630264B27}" presName="ThreeNodes_1" presStyleLbl="node1" presStyleIdx="0" presStyleCnt="3" custLinFactNeighborX="2306" custLinFactNeighborY="54">
        <dgm:presLayoutVars>
          <dgm:bulletEnabled val="1"/>
        </dgm:presLayoutVars>
      </dgm:prSet>
      <dgm:spPr/>
    </dgm:pt>
    <dgm:pt modelId="{1D185959-41FE-3941-8EB5-86068B72C578}" type="pres">
      <dgm:prSet presAssocID="{4B94A46F-C3C0-4E32-B142-797630264B27}" presName="ThreeNodes_2" presStyleLbl="node1" presStyleIdx="1" presStyleCnt="3">
        <dgm:presLayoutVars>
          <dgm:bulletEnabled val="1"/>
        </dgm:presLayoutVars>
      </dgm:prSet>
      <dgm:spPr/>
    </dgm:pt>
    <dgm:pt modelId="{17C4EF04-7970-D146-8D35-4B2BFC1DE9B8}" type="pres">
      <dgm:prSet presAssocID="{4B94A46F-C3C0-4E32-B142-797630264B27}" presName="ThreeNodes_3" presStyleLbl="node1" presStyleIdx="2" presStyleCnt="3">
        <dgm:presLayoutVars>
          <dgm:bulletEnabled val="1"/>
        </dgm:presLayoutVars>
      </dgm:prSet>
      <dgm:spPr/>
    </dgm:pt>
    <dgm:pt modelId="{49AD499E-2608-D140-BD0A-A385198BF4C9}" type="pres">
      <dgm:prSet presAssocID="{4B94A46F-C3C0-4E32-B142-797630264B27}" presName="ThreeConn_1-2" presStyleLbl="fgAccFollowNode1" presStyleIdx="0" presStyleCnt="2">
        <dgm:presLayoutVars>
          <dgm:bulletEnabled val="1"/>
        </dgm:presLayoutVars>
      </dgm:prSet>
      <dgm:spPr/>
    </dgm:pt>
    <dgm:pt modelId="{CE80052D-B0E6-0047-9C9C-4441FCDBC60F}" type="pres">
      <dgm:prSet presAssocID="{4B94A46F-C3C0-4E32-B142-797630264B27}" presName="ThreeConn_2-3" presStyleLbl="fgAccFollowNode1" presStyleIdx="1" presStyleCnt="2">
        <dgm:presLayoutVars>
          <dgm:bulletEnabled val="1"/>
        </dgm:presLayoutVars>
      </dgm:prSet>
      <dgm:spPr/>
    </dgm:pt>
    <dgm:pt modelId="{5DF6F253-32A5-B049-9DDB-B0731C885024}" type="pres">
      <dgm:prSet presAssocID="{4B94A46F-C3C0-4E32-B142-797630264B27}" presName="ThreeNodes_1_text" presStyleLbl="node1" presStyleIdx="2" presStyleCnt="3">
        <dgm:presLayoutVars>
          <dgm:bulletEnabled val="1"/>
        </dgm:presLayoutVars>
      </dgm:prSet>
      <dgm:spPr/>
    </dgm:pt>
    <dgm:pt modelId="{F88B4CF0-A312-8949-B161-FEDAAA224A71}" type="pres">
      <dgm:prSet presAssocID="{4B94A46F-C3C0-4E32-B142-797630264B27}" presName="ThreeNodes_2_text" presStyleLbl="node1" presStyleIdx="2" presStyleCnt="3">
        <dgm:presLayoutVars>
          <dgm:bulletEnabled val="1"/>
        </dgm:presLayoutVars>
      </dgm:prSet>
      <dgm:spPr/>
    </dgm:pt>
    <dgm:pt modelId="{0917953C-AD57-CE49-B8B8-763CFBD4A150}" type="pres">
      <dgm:prSet presAssocID="{4B94A46F-C3C0-4E32-B142-797630264B2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3E9505-B24E-144E-BE7D-479D61ECD5F9}" type="presOf" srcId="{3FDF18DA-BDDF-41B3-8529-1A6D582749E9}" destId="{17C4EF04-7970-D146-8D35-4B2BFC1DE9B8}" srcOrd="0" destOrd="0" presId="urn:microsoft.com/office/officeart/2005/8/layout/vProcess5"/>
    <dgm:cxn modelId="{F0C7502E-02AE-284B-A0EA-41B6F0ED8BC3}" type="presOf" srcId="{3FDF18DA-BDDF-41B3-8529-1A6D582749E9}" destId="{0917953C-AD57-CE49-B8B8-763CFBD4A150}" srcOrd="1" destOrd="0" presId="urn:microsoft.com/office/officeart/2005/8/layout/vProcess5"/>
    <dgm:cxn modelId="{B1D4DC3E-982A-FC45-9593-08FFF15E6EFC}" type="presOf" srcId="{CAAE34A0-BB57-4348-BFC3-B1A309F371F0}" destId="{5DF6F253-32A5-B049-9DDB-B0731C885024}" srcOrd="1" destOrd="0" presId="urn:microsoft.com/office/officeart/2005/8/layout/vProcess5"/>
    <dgm:cxn modelId="{A119F55B-0E7E-4C40-ADCE-420700442C10}" srcId="{4B94A46F-C3C0-4E32-B142-797630264B27}" destId="{B7A94B79-4E0E-45EF-9AE2-679B1EBBDC7D}" srcOrd="1" destOrd="0" parTransId="{C278D5D3-2857-474C-8BB9-439B71BA5399}" sibTransId="{C498BB93-501A-45F5-8803-6D2B2CF10282}"/>
    <dgm:cxn modelId="{EBFDDA4B-2730-854B-BB10-CE033D0685B3}" type="presOf" srcId="{4B94A46F-C3C0-4E32-B142-797630264B27}" destId="{52E6F226-BD60-964F-AED8-93A8251A811D}" srcOrd="0" destOrd="0" presId="urn:microsoft.com/office/officeart/2005/8/layout/vProcess5"/>
    <dgm:cxn modelId="{A5A98C51-673A-40A1-BA17-DFA834C277AE}" srcId="{4B94A46F-C3C0-4E32-B142-797630264B27}" destId="{3FDF18DA-BDDF-41B3-8529-1A6D582749E9}" srcOrd="2" destOrd="0" parTransId="{3354884B-313C-4B43-80EB-3D2965A046ED}" sibTransId="{21655FBA-97DC-45BF-A55F-90FAB247CB1C}"/>
    <dgm:cxn modelId="{629E4B59-DD40-194B-92B7-678087F37C1F}" type="presOf" srcId="{CAAE34A0-BB57-4348-BFC3-B1A309F371F0}" destId="{00D2008B-C70D-654D-91F1-30FA42CA79B4}" srcOrd="0" destOrd="0" presId="urn:microsoft.com/office/officeart/2005/8/layout/vProcess5"/>
    <dgm:cxn modelId="{A7DD208F-F42A-4580-9D75-FF3979965C30}" srcId="{4B94A46F-C3C0-4E32-B142-797630264B27}" destId="{CAAE34A0-BB57-4348-BFC3-B1A309F371F0}" srcOrd="0" destOrd="0" parTransId="{D5D08761-33D2-404D-8218-6E472746AFB0}" sibTransId="{BB96075D-2719-4CDF-92F3-00D2C707B11A}"/>
    <dgm:cxn modelId="{6FA03C96-36EA-6046-B66C-508C73C7FAB5}" type="presOf" srcId="{BB96075D-2719-4CDF-92F3-00D2C707B11A}" destId="{49AD499E-2608-D140-BD0A-A385198BF4C9}" srcOrd="0" destOrd="0" presId="urn:microsoft.com/office/officeart/2005/8/layout/vProcess5"/>
    <dgm:cxn modelId="{53CFF9B6-E8AF-774E-BD02-5EB877D49719}" type="presOf" srcId="{B7A94B79-4E0E-45EF-9AE2-679B1EBBDC7D}" destId="{F88B4CF0-A312-8949-B161-FEDAAA224A71}" srcOrd="1" destOrd="0" presId="urn:microsoft.com/office/officeart/2005/8/layout/vProcess5"/>
    <dgm:cxn modelId="{8E44DED1-7171-7841-A867-7F340D7CADD9}" type="presOf" srcId="{C498BB93-501A-45F5-8803-6D2B2CF10282}" destId="{CE80052D-B0E6-0047-9C9C-4441FCDBC60F}" srcOrd="0" destOrd="0" presId="urn:microsoft.com/office/officeart/2005/8/layout/vProcess5"/>
    <dgm:cxn modelId="{548F69F4-3B40-074A-9B81-78CE4CC1B345}" type="presOf" srcId="{B7A94B79-4E0E-45EF-9AE2-679B1EBBDC7D}" destId="{1D185959-41FE-3941-8EB5-86068B72C578}" srcOrd="0" destOrd="0" presId="urn:microsoft.com/office/officeart/2005/8/layout/vProcess5"/>
    <dgm:cxn modelId="{618F6E5C-B54A-0845-8C4C-09926432D586}" type="presParOf" srcId="{52E6F226-BD60-964F-AED8-93A8251A811D}" destId="{4666DB94-51E4-6246-AC44-86BAD8B98DB9}" srcOrd="0" destOrd="0" presId="urn:microsoft.com/office/officeart/2005/8/layout/vProcess5"/>
    <dgm:cxn modelId="{0BB21F40-C9B2-8D48-9746-AD79360FAFC9}" type="presParOf" srcId="{52E6F226-BD60-964F-AED8-93A8251A811D}" destId="{00D2008B-C70D-654D-91F1-30FA42CA79B4}" srcOrd="1" destOrd="0" presId="urn:microsoft.com/office/officeart/2005/8/layout/vProcess5"/>
    <dgm:cxn modelId="{2FCD968D-337B-DF47-882C-F3A103326AB6}" type="presParOf" srcId="{52E6F226-BD60-964F-AED8-93A8251A811D}" destId="{1D185959-41FE-3941-8EB5-86068B72C578}" srcOrd="2" destOrd="0" presId="urn:microsoft.com/office/officeart/2005/8/layout/vProcess5"/>
    <dgm:cxn modelId="{1C7B4767-8EA7-014C-BDCB-3860D761B964}" type="presParOf" srcId="{52E6F226-BD60-964F-AED8-93A8251A811D}" destId="{17C4EF04-7970-D146-8D35-4B2BFC1DE9B8}" srcOrd="3" destOrd="0" presId="urn:microsoft.com/office/officeart/2005/8/layout/vProcess5"/>
    <dgm:cxn modelId="{0A57B675-7B6B-B74C-85BA-A53F958210B4}" type="presParOf" srcId="{52E6F226-BD60-964F-AED8-93A8251A811D}" destId="{49AD499E-2608-D140-BD0A-A385198BF4C9}" srcOrd="4" destOrd="0" presId="urn:microsoft.com/office/officeart/2005/8/layout/vProcess5"/>
    <dgm:cxn modelId="{B7FEA009-7FCE-7349-9413-701F09110604}" type="presParOf" srcId="{52E6F226-BD60-964F-AED8-93A8251A811D}" destId="{CE80052D-B0E6-0047-9C9C-4441FCDBC60F}" srcOrd="5" destOrd="0" presId="urn:microsoft.com/office/officeart/2005/8/layout/vProcess5"/>
    <dgm:cxn modelId="{ECABC94D-3431-614A-B3F1-EA8FC690B39D}" type="presParOf" srcId="{52E6F226-BD60-964F-AED8-93A8251A811D}" destId="{5DF6F253-32A5-B049-9DDB-B0731C885024}" srcOrd="6" destOrd="0" presId="urn:microsoft.com/office/officeart/2005/8/layout/vProcess5"/>
    <dgm:cxn modelId="{6291FFE2-5A75-D34B-8796-7E7E47615ABE}" type="presParOf" srcId="{52E6F226-BD60-964F-AED8-93A8251A811D}" destId="{F88B4CF0-A312-8949-B161-FEDAAA224A71}" srcOrd="7" destOrd="0" presId="urn:microsoft.com/office/officeart/2005/8/layout/vProcess5"/>
    <dgm:cxn modelId="{A2177B40-83F7-D44E-8D02-83A0C96FE45B}" type="presParOf" srcId="{52E6F226-BD60-964F-AED8-93A8251A811D}" destId="{0917953C-AD57-CE49-B8B8-763CFBD4A1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94A46F-C3C0-4E32-B142-797630264B2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F21B6-8532-F541-AC31-45AC2DC51D0B}" type="pres">
      <dgm:prSet presAssocID="{4B94A46F-C3C0-4E32-B142-797630264B27}" presName="outerComposite" presStyleCnt="0">
        <dgm:presLayoutVars>
          <dgm:chMax val="5"/>
          <dgm:dir/>
          <dgm:resizeHandles val="exact"/>
        </dgm:presLayoutVars>
      </dgm:prSet>
      <dgm:spPr/>
    </dgm:pt>
    <dgm:pt modelId="{2AE330DA-730A-2B40-8E27-D60710F6343D}" type="pres">
      <dgm:prSet presAssocID="{4B94A46F-C3C0-4E32-B142-797630264B27}" presName="dummyMaxCanvas" presStyleCnt="0">
        <dgm:presLayoutVars/>
      </dgm:prSet>
      <dgm:spPr/>
    </dgm:pt>
  </dgm:ptLst>
  <dgm:cxnLst>
    <dgm:cxn modelId="{4832B446-B458-D34C-84C1-9828AAA616A2}" type="presOf" srcId="{4B94A46F-C3C0-4E32-B142-797630264B27}" destId="{93CF21B6-8532-F541-AC31-45AC2DC51D0B}" srcOrd="0" destOrd="0" presId="urn:microsoft.com/office/officeart/2005/8/layout/vProcess5"/>
    <dgm:cxn modelId="{C5A38E70-2ADD-9044-8FAA-180DFD99711A}" type="presParOf" srcId="{93CF21B6-8532-F541-AC31-45AC2DC51D0B}" destId="{2AE330DA-730A-2B40-8E27-D60710F6343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2008B-C70D-654D-91F1-30FA42CA79B4}">
      <dsp:nvSpPr>
        <dsp:cNvPr id="0" name=""/>
        <dsp:cNvSpPr/>
      </dsp:nvSpPr>
      <dsp:spPr>
        <a:xfrm>
          <a:off x="95377" y="682"/>
          <a:ext cx="4136066" cy="12631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                                 INTRODUCTION:</a:t>
          </a:r>
          <a:endParaRPr lang="en-US" sz="1500" kern="1200" dirty="0"/>
        </a:p>
      </dsp:txBody>
      <dsp:txXfrm>
        <a:off x="132374" y="37679"/>
        <a:ext cx="2773012" cy="1189170"/>
      </dsp:txXfrm>
    </dsp:sp>
    <dsp:sp modelId="{1D185959-41FE-3941-8EB5-86068B72C578}">
      <dsp:nvSpPr>
        <dsp:cNvPr id="0" name=""/>
        <dsp:cNvSpPr/>
      </dsp:nvSpPr>
      <dsp:spPr>
        <a:xfrm>
          <a:off x="364946" y="1473691"/>
          <a:ext cx="4136066" cy="1263164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Une </a:t>
          </a:r>
          <a:r>
            <a:rPr lang="fr-FR" sz="1500" b="1" kern="1200"/>
            <a:t>plateforme de gestion d'événement</a:t>
          </a:r>
          <a:r>
            <a:rPr lang="fr-FR" sz="1500" kern="1200"/>
            <a:t> est une solution logicielle proposée qui permet de gérer l'activité événementielle d'une entreprise.</a:t>
          </a:r>
          <a:endParaRPr lang="en-US" sz="1500" kern="1200"/>
        </a:p>
      </dsp:txBody>
      <dsp:txXfrm>
        <a:off x="401943" y="1510688"/>
        <a:ext cx="2876068" cy="1189170"/>
      </dsp:txXfrm>
    </dsp:sp>
    <dsp:sp modelId="{17C4EF04-7970-D146-8D35-4B2BFC1DE9B8}">
      <dsp:nvSpPr>
        <dsp:cNvPr id="0" name=""/>
        <dsp:cNvSpPr/>
      </dsp:nvSpPr>
      <dsp:spPr>
        <a:xfrm>
          <a:off x="729893" y="2947383"/>
          <a:ext cx="4136066" cy="1263164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Nous avons élaborés ce projet avec plusieurs outils qui sont :</a:t>
          </a:r>
          <a:endParaRPr lang="en-US" sz="1500" kern="1200"/>
        </a:p>
      </dsp:txBody>
      <dsp:txXfrm>
        <a:off x="766890" y="2984380"/>
        <a:ext cx="2876068" cy="1189170"/>
      </dsp:txXfrm>
    </dsp:sp>
    <dsp:sp modelId="{49AD499E-2608-D140-BD0A-A385198BF4C9}">
      <dsp:nvSpPr>
        <dsp:cNvPr id="0" name=""/>
        <dsp:cNvSpPr/>
      </dsp:nvSpPr>
      <dsp:spPr>
        <a:xfrm>
          <a:off x="3315009" y="957899"/>
          <a:ext cx="821056" cy="8210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99747" y="957899"/>
        <a:ext cx="451580" cy="617845"/>
      </dsp:txXfrm>
    </dsp:sp>
    <dsp:sp modelId="{CE80052D-B0E6-0047-9C9C-4441FCDBC60F}">
      <dsp:nvSpPr>
        <dsp:cNvPr id="0" name=""/>
        <dsp:cNvSpPr/>
      </dsp:nvSpPr>
      <dsp:spPr>
        <a:xfrm>
          <a:off x="3679956" y="2423170"/>
          <a:ext cx="821056" cy="8210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64694" y="2423170"/>
        <a:ext cx="451580" cy="617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3DE5-7FB5-46F5-97C6-1EC805F41AEB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2CDC-9D66-442A-A7B9-EEBCA023CB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90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42CDC-9D66-442A-A7B9-EEBCA023CB6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1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3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7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22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schwabencode.com/blog/2019/10/18/Enable-CodeLens-in-Visual-Studio-2019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sistematic0.blogspot.com/2017/05/microsoft-visual-studio-code-vs-sublime.html" TargetMode="External"/><Relationship Id="rId5" Type="http://schemas.openxmlformats.org/officeDocument/2006/relationships/diagramQuickStyle" Target="../diagrams/quickStyle2.xml"/><Relationship Id="rId15" Type="http://schemas.openxmlformats.org/officeDocument/2006/relationships/hyperlink" Target="https://www.raffaelechiatto.com/category/linux/phpmyadmin/" TargetMode="Externa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hyperlink" Target="https://sanggaranews.deviantart.com/art/Free-PSD-File-Photography-Logo-320834239" TargetMode="Externa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ltitek.no/innlegg/hvordan-virker-nettsider-2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marjuanm.blogspot.com/2015/11/flow-layout-con-html-css.html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s://www.flickr.com/photos/7870246@N03/5803378710/" TargetMode="External"/><Relationship Id="rId4" Type="http://schemas.openxmlformats.org/officeDocument/2006/relationships/hyperlink" Target="https://sistematic0.blogspot.com/2017/05/microsoft-visual-studio-code-vs-sublime.html" TargetMode="External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rben.info/mysql-cluster-optimiser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hyperlink" Target="https://ccp101.com/2019/03/15/MySql%E6%95%B0%E6%8D%AE%E5%BA%93%E5%AE%89%E8%A3%85%E4%B8%8E%E9%85%8D%E7%BD%A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uiasbus.us.es/ingenieriacertificaciones/cloudyvirtualizacion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ochobitshacenunbyte.com/2018/04/12/arranque-y-parada-de-un-servidor-web-apache-en-linux/" TargetMode="External"/><Relationship Id="rId4" Type="http://schemas.openxmlformats.org/officeDocument/2006/relationships/hyperlink" Target="https://sistematic0.blogspot.com/2017/05/microsoft-visual-studio-code-vs-sublime.html" TargetMode="External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istematic0.blogspot.com/2017/05/microsoft-visual-studio-code-vs-sublime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hyperlink" Target="https://sistematic0.blogspot.com/2017/05/microsoft-visual-studio-code-vs-sublime.html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C2C7A-20D5-4C68-A38B-4934F7CF7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5946" r="9091" b="133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C94C4B08-B8C0-84DB-1960-D32D76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36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 48H</a:t>
            </a:r>
            <a: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b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400" i="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400" i="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FA7937EB-329A-D18A-2E66-377D0379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           </a:t>
            </a:r>
            <a:r>
              <a:rPr lang="en-US" dirty="0" err="1"/>
              <a:t>Présenté</a:t>
            </a:r>
            <a:r>
              <a:rPr lang="en-US" dirty="0"/>
              <a:t> par 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             ÉQUIPE 43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dirty="0"/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TOSUN OKAN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PATEL MONALI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LANNERETONNE CLÉMENT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YABRE AÏSSATOU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GHARSALLAH MAHMOUD</a:t>
            </a:r>
          </a:p>
        </p:txBody>
      </p:sp>
    </p:spTree>
    <p:extLst>
      <p:ext uri="{BB962C8B-B14F-4D97-AF65-F5344CB8AC3E}">
        <p14:creationId xmlns:p14="http://schemas.microsoft.com/office/powerpoint/2010/main" val="24038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1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7" name="Rectangle 11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C2C7A-20D5-4C68-A38B-4934F7CF7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063" r="9092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8" name="Rectangle 120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39" name="Rectangle 122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C94C4B08-B8C0-84DB-1960-D32D76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300" spc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300" spc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300" spc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300" spc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br>
              <a:rPr lang="en-US" sz="1300" spc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300" spc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300" spc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300" spc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10" name="Espace réservé du texte 34">
            <a:extLst>
              <a:ext uri="{FF2B5EF4-FFF2-40B4-BE49-F238E27FC236}">
                <a16:creationId xmlns:a16="http://schemas.microsoft.com/office/drawing/2014/main" id="{8A3101FC-D124-C4BF-B946-979A50692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56803"/>
              </p:ext>
            </p:extLst>
          </p:nvPr>
        </p:nvGraphicFramePr>
        <p:xfrm>
          <a:off x="1125406" y="1214438"/>
          <a:ext cx="4865960" cy="421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3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C2C7A-20D5-4C68-A38B-4934F7CF7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080" r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C94C4B08-B8C0-84DB-1960-D32D76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8464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6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0" name="Espace réservé du texte 34">
            <a:extLst>
              <a:ext uri="{FF2B5EF4-FFF2-40B4-BE49-F238E27FC236}">
                <a16:creationId xmlns:a16="http://schemas.microsoft.com/office/drawing/2014/main" id="{8A3101FC-D124-C4BF-B946-979A50692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553678"/>
              </p:ext>
            </p:extLst>
          </p:nvPr>
        </p:nvGraphicFramePr>
        <p:xfrm>
          <a:off x="671831" y="1937084"/>
          <a:ext cx="6718434" cy="409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A94925D-2DC9-D644-CE10-F511EE782FB6}"/>
              </a:ext>
            </a:extLst>
          </p:cNvPr>
          <p:cNvSpPr txBox="1"/>
          <p:nvPr/>
        </p:nvSpPr>
        <p:spPr>
          <a:xfrm>
            <a:off x="1271585" y="1204636"/>
            <a:ext cx="561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PARTIE DEV ET DATA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D865BE-C251-71D6-4DAD-14D401892FB9}"/>
              </a:ext>
            </a:extLst>
          </p:cNvPr>
          <p:cNvSpPr txBox="1"/>
          <p:nvPr/>
        </p:nvSpPr>
        <p:spPr>
          <a:xfrm>
            <a:off x="1014411" y="2286001"/>
            <a:ext cx="6129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        Nous avons utilisé les logiciels suivants :</a:t>
            </a:r>
          </a:p>
          <a:p>
            <a:endParaRPr lang="fr-FR" dirty="0"/>
          </a:p>
          <a:p>
            <a:r>
              <a:rPr lang="fr-FR" dirty="0"/>
              <a:t>                                     . XAMPP,</a:t>
            </a:r>
          </a:p>
          <a:p>
            <a:r>
              <a:rPr lang="fr-FR" dirty="0"/>
              <a:t>                                     . VISUAL STUDIO CODE </a:t>
            </a:r>
          </a:p>
          <a:p>
            <a:r>
              <a:rPr lang="fr-FR" dirty="0"/>
              <a:t>                                     . PHPMYADMIN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E3374C7-5B54-8A29-EB5D-CDA9F5057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60563" y="3994996"/>
            <a:ext cx="1270000" cy="1270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CBADE87-796F-323D-D570-2E691F1CECD4}"/>
              </a:ext>
            </a:extLst>
          </p:cNvPr>
          <p:cNvSpPr txBox="1"/>
          <p:nvPr/>
        </p:nvSpPr>
        <p:spPr>
          <a:xfrm>
            <a:off x="1960563" y="5264996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             XAMPP</a:t>
            </a:r>
          </a:p>
        </p:txBody>
      </p:sp>
      <p:pic>
        <p:nvPicPr>
          <p:cNvPr id="13" name="Image 12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F63844A8-92D0-DDF5-5BC3-ED5C2D5DB9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V="1">
            <a:off x="3249295" y="-25931735"/>
            <a:ext cx="3441700" cy="25673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DEC91CB-C699-8B41-EB1B-98D7BE756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V="1">
            <a:off x="2426385" y="-41297696"/>
            <a:ext cx="3527425" cy="4161545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73031DF-A23E-170F-6924-76257CD1B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405414" y="4126444"/>
            <a:ext cx="1270000" cy="1126667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18656FD-1014-E040-E117-DD51CC875375}"/>
              </a:ext>
            </a:extLst>
          </p:cNvPr>
          <p:cNvSpPr txBox="1"/>
          <p:nvPr/>
        </p:nvSpPr>
        <p:spPr>
          <a:xfrm>
            <a:off x="3405414" y="5253112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    VISUAL STUDIO 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7D15F486-89A0-8325-B087-09DDEFC7CA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50265" y="4112245"/>
            <a:ext cx="1916693" cy="11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C2C7A-20D5-4C68-A38B-4934F7CF7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080" r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C94C4B08-B8C0-84DB-1960-D32D76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8464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6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Image 12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F63844A8-92D0-DDF5-5BC3-ED5C2D5D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3249295" y="-25931735"/>
            <a:ext cx="3441700" cy="25673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DEC91CB-C699-8B41-EB1B-98D7BE756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2352900" y="-41309126"/>
            <a:ext cx="3527425" cy="41615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C930FEA-75BC-BC8D-3230-509A85181688}"/>
              </a:ext>
            </a:extLst>
          </p:cNvPr>
          <p:cNvSpPr txBox="1"/>
          <p:nvPr/>
        </p:nvSpPr>
        <p:spPr>
          <a:xfrm>
            <a:off x="842963" y="1671638"/>
            <a:ext cx="6547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Comme langage de programmation nous avons utilisé </a:t>
            </a:r>
          </a:p>
          <a:p>
            <a:endParaRPr lang="fr-FR" dirty="0"/>
          </a:p>
          <a:p>
            <a:r>
              <a:rPr lang="fr-FR" dirty="0"/>
              <a:t>                                                 . HTML,</a:t>
            </a:r>
          </a:p>
          <a:p>
            <a:r>
              <a:rPr lang="fr-FR" dirty="0"/>
              <a:t>                                                 . CSS,</a:t>
            </a:r>
          </a:p>
          <a:p>
            <a:r>
              <a:rPr lang="fr-FR" dirty="0"/>
              <a:t>                                                 . PHP 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5A0C944-F57B-E698-E30E-A8D34BBD2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85245" y="3986034"/>
            <a:ext cx="1469340" cy="12003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30CE66A-C0D5-BF8A-F659-13C6DF8288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67484" y="3986034"/>
            <a:ext cx="1044575" cy="120032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4E5AC21F-A4C5-2EB4-A9D0-24A3BC3FAC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212774" y="4073631"/>
            <a:ext cx="1373764" cy="10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C2C7A-20D5-4C68-A38B-4934F7CF7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080" r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C94C4B08-B8C0-84DB-1960-D32D76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8464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6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Image 12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F63844A8-92D0-DDF5-5BC3-ED5C2D5D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3249295" y="-25931735"/>
            <a:ext cx="3441700" cy="25673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DEC91CB-C699-8B41-EB1B-98D7BE756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2352900" y="-41309126"/>
            <a:ext cx="3527425" cy="416154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3D4F93B-2841-ADAF-936B-8D050983847F}"/>
              </a:ext>
            </a:extLst>
          </p:cNvPr>
          <p:cNvSpPr txBox="1"/>
          <p:nvPr/>
        </p:nvSpPr>
        <p:spPr>
          <a:xfrm>
            <a:off x="1214438" y="971550"/>
            <a:ext cx="547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algn="ctr"/>
            <a:r>
              <a:rPr lang="fr-FR" dirty="0"/>
              <a:t>PARTIE INFRA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88AF-395F-14A0-55DD-8C5C19B98B10}"/>
              </a:ext>
            </a:extLst>
          </p:cNvPr>
          <p:cNvSpPr txBox="1"/>
          <p:nvPr/>
        </p:nvSpPr>
        <p:spPr>
          <a:xfrm>
            <a:off x="844862" y="2109903"/>
            <a:ext cx="6443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Outil de virtualisation : VMWare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Système d’exploitation Serveur : Oracle Linux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Serveur Web :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Bases de données : MySQL</a:t>
            </a:r>
          </a:p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3737F69-08CA-0219-3285-77B7F52B5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6049" y="4276054"/>
            <a:ext cx="1571308" cy="10850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FC918EF-BDA6-F2E8-E6A9-68AA8BAC10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81408" y="4578756"/>
            <a:ext cx="1571308" cy="77923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4CA5E23-2B3A-4602-6DAA-03EC30875A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157889" y="4489615"/>
            <a:ext cx="1488302" cy="77923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819CE2F-5B81-F854-2539-2C789579D5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777841" y="4575622"/>
            <a:ext cx="1756085" cy="7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9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70BB34-1E11-4A38-961E-8BECD4EB2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C2C7A-20D5-4C68-A38B-4934F7CF7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080" r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E480DB9-98E5-480A-AF30-5D73B612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206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F246CF-DB85-4B25-B3A3-F5BBDEE3E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366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re 32">
            <a:extLst>
              <a:ext uri="{FF2B5EF4-FFF2-40B4-BE49-F238E27FC236}">
                <a16:creationId xmlns:a16="http://schemas.microsoft.com/office/drawing/2014/main" id="{C94C4B08-B8C0-84DB-1960-D32D76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8464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6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Image 12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F63844A8-92D0-DDF5-5BC3-ED5C2D5D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3249295" y="-25931735"/>
            <a:ext cx="3441700" cy="25673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DEC91CB-C699-8B41-EB1B-98D7BE756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2352900" y="-41309126"/>
            <a:ext cx="3527425" cy="416154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3D4F93B-2841-ADAF-936B-8D050983847F}"/>
              </a:ext>
            </a:extLst>
          </p:cNvPr>
          <p:cNvSpPr txBox="1"/>
          <p:nvPr/>
        </p:nvSpPr>
        <p:spPr>
          <a:xfrm>
            <a:off x="1214438" y="971550"/>
            <a:ext cx="547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                        POUR LA PARTIE SÉCURITÉ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88AF-395F-14A0-55DD-8C5C19B98B10}"/>
              </a:ext>
            </a:extLst>
          </p:cNvPr>
          <p:cNvSpPr txBox="1"/>
          <p:nvPr/>
        </p:nvSpPr>
        <p:spPr>
          <a:xfrm>
            <a:off x="828675" y="2300288"/>
            <a:ext cx="644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6A5E32-D92E-8BCE-D62A-18CB1ECFE1D0}"/>
              </a:ext>
            </a:extLst>
          </p:cNvPr>
          <p:cNvSpPr txBox="1"/>
          <p:nvPr/>
        </p:nvSpPr>
        <p:spPr>
          <a:xfrm>
            <a:off x="1214438" y="2300288"/>
            <a:ext cx="5672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de mots passes complexes(majuscule, </a:t>
            </a:r>
            <a:r>
              <a:rPr lang="fr-FR" dirty="0" err="1"/>
              <a:t>minuscule,chiffres</a:t>
            </a:r>
            <a:r>
              <a:rPr lang="fr-FR" dirty="0"/>
              <a:t>, </a:t>
            </a:r>
            <a:r>
              <a:rPr lang="fr-FR" dirty="0" err="1"/>
              <a:t>carac.spé</a:t>
            </a:r>
            <a:r>
              <a:rPr lang="fr-FR" dirty="0"/>
              <a:t>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Protocole utilisé : 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MàJ</a:t>
            </a:r>
            <a:r>
              <a:rPr lang="fr-FR" dirty="0"/>
              <a:t> des paquets et des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Désactivation du login ROOT pour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Désactivation des ports non utilisés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du pare-feu</a:t>
            </a:r>
          </a:p>
        </p:txBody>
      </p:sp>
    </p:spTree>
    <p:extLst>
      <p:ext uri="{BB962C8B-B14F-4D97-AF65-F5344CB8AC3E}">
        <p14:creationId xmlns:p14="http://schemas.microsoft.com/office/powerpoint/2010/main" val="189590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C2C7A-20D5-4C68-A38B-4934F7CF7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36080" r="9091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33" name="Titre 32">
            <a:extLst>
              <a:ext uri="{FF2B5EF4-FFF2-40B4-BE49-F238E27FC236}">
                <a16:creationId xmlns:a16="http://schemas.microsoft.com/office/drawing/2014/main" id="{C94C4B08-B8C0-84DB-1960-D32D764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642594"/>
            <a:ext cx="6718433" cy="8464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600" spc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600" spc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Image 12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F63844A8-92D0-DDF5-5BC3-ED5C2D5DB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3249295" y="-25931735"/>
            <a:ext cx="3441700" cy="25673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DEC91CB-C699-8B41-EB1B-98D7BE756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2352900" y="-41309126"/>
            <a:ext cx="3527425" cy="416154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3D4F93B-2841-ADAF-936B-8D050983847F}"/>
              </a:ext>
            </a:extLst>
          </p:cNvPr>
          <p:cNvSpPr txBox="1"/>
          <p:nvPr/>
        </p:nvSpPr>
        <p:spPr>
          <a:xfrm>
            <a:off x="0" y="782708"/>
            <a:ext cx="50832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2000" dirty="0"/>
              <a:t>                         INFRASTRUCTURE RÉSEAU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88AF-395F-14A0-55DD-8C5C19B98B10}"/>
              </a:ext>
            </a:extLst>
          </p:cNvPr>
          <p:cNvSpPr txBox="1"/>
          <p:nvPr/>
        </p:nvSpPr>
        <p:spPr>
          <a:xfrm>
            <a:off x="828675" y="2300288"/>
            <a:ext cx="644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7" name="Graphique 6" descr="Ordinateur avec un remplissage uni">
            <a:extLst>
              <a:ext uri="{FF2B5EF4-FFF2-40B4-BE49-F238E27FC236}">
                <a16:creationId xmlns:a16="http://schemas.microsoft.com/office/drawing/2014/main" id="{6AD72ED9-8C2D-DC59-457A-F24AE354A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890" y="5046080"/>
            <a:ext cx="914400" cy="914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52BF43-DFFB-ED2B-AAC4-42728588EA34}"/>
              </a:ext>
            </a:extLst>
          </p:cNvPr>
          <p:cNvSpPr txBox="1"/>
          <p:nvPr/>
        </p:nvSpPr>
        <p:spPr>
          <a:xfrm>
            <a:off x="636413" y="4724547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18585C2-096D-D1AB-46BC-EB67E267A739}"/>
              </a:ext>
            </a:extLst>
          </p:cNvPr>
          <p:cNvSpPr txBox="1"/>
          <p:nvPr/>
        </p:nvSpPr>
        <p:spPr>
          <a:xfrm>
            <a:off x="2917491" y="4724547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 BDD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0E16475-36BE-A2FA-DB68-5337A33323B4}"/>
              </a:ext>
            </a:extLst>
          </p:cNvPr>
          <p:cNvCxnSpPr/>
          <p:nvPr/>
        </p:nvCxnSpPr>
        <p:spPr>
          <a:xfrm flipH="1">
            <a:off x="2067767" y="5503280"/>
            <a:ext cx="849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890BCBC-7DFB-0338-6E35-9315498DECBE}"/>
              </a:ext>
            </a:extLst>
          </p:cNvPr>
          <p:cNvSpPr txBox="1"/>
          <p:nvPr/>
        </p:nvSpPr>
        <p:spPr>
          <a:xfrm>
            <a:off x="636413" y="5844244"/>
            <a:ext cx="2016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NAT : 192,168,142,128</a:t>
            </a:r>
          </a:p>
          <a:p>
            <a:r>
              <a:rPr lang="fr-FR" sz="1400" dirty="0"/>
              <a:t>Host-Only:192,168,13,130</a:t>
            </a:r>
          </a:p>
        </p:txBody>
      </p:sp>
      <p:pic>
        <p:nvPicPr>
          <p:cNvPr id="16" name="Graphique 15" descr="Base de données avec un remplissage uni">
            <a:extLst>
              <a:ext uri="{FF2B5EF4-FFF2-40B4-BE49-F238E27FC236}">
                <a16:creationId xmlns:a16="http://schemas.microsoft.com/office/drawing/2014/main" id="{D7EEB696-9EEB-BAAE-97B0-AEC19732E0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5968" y="5086336"/>
            <a:ext cx="914400" cy="914400"/>
          </a:xfrm>
          <a:prstGeom prst="rect">
            <a:avLst/>
          </a:prstGeom>
        </p:spPr>
      </p:pic>
      <p:pic>
        <p:nvPicPr>
          <p:cNvPr id="19" name="Graphique 18" descr="Synchronisation avec le cloud avec un remplissage uni">
            <a:extLst>
              <a:ext uri="{FF2B5EF4-FFF2-40B4-BE49-F238E27FC236}">
                <a16:creationId xmlns:a16="http://schemas.microsoft.com/office/drawing/2014/main" id="{E6D65D8A-E29B-13A1-F76A-D14914EACF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4890" y="2143453"/>
            <a:ext cx="914400" cy="914400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528D292-714A-D216-323C-DFD7BA672F5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52090" y="2950488"/>
            <a:ext cx="0" cy="177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71ACAB4-2B3F-C27F-6391-129503F14972}"/>
              </a:ext>
            </a:extLst>
          </p:cNvPr>
          <p:cNvSpPr txBox="1"/>
          <p:nvPr/>
        </p:nvSpPr>
        <p:spPr>
          <a:xfrm>
            <a:off x="2751708" y="5979665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Host-Only:192,168,13,129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AAC571-7069-9479-857A-EB6858870499}"/>
              </a:ext>
            </a:extLst>
          </p:cNvPr>
          <p:cNvSpPr txBox="1"/>
          <p:nvPr/>
        </p:nvSpPr>
        <p:spPr>
          <a:xfrm>
            <a:off x="1471440" y="292912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202056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242</Words>
  <Application>Microsoft Office PowerPoint</Application>
  <PresentationFormat>Grand écran</PresentationFormat>
  <Paragraphs>58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Goudy Old Style</vt:lpstr>
      <vt:lpstr>SavonVTI</vt:lpstr>
      <vt:lpstr>              CHALLENGE 48H       </vt:lpstr>
      <vt:lpstr>                 </vt:lpstr>
      <vt:lpstr>                 </vt:lpstr>
      <vt:lpstr>                 </vt:lpstr>
      <vt:lpstr>                 </vt:lpstr>
      <vt:lpstr>                 </vt:lpstr>
      <vt:lpstr>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CHALLENGE 48H   </dc:title>
  <dc:creator>YABRE Aissatou</dc:creator>
  <cp:lastModifiedBy>TOSUN Okan</cp:lastModifiedBy>
  <cp:revision>4</cp:revision>
  <dcterms:created xsi:type="dcterms:W3CDTF">2022-05-17T08:19:54Z</dcterms:created>
  <dcterms:modified xsi:type="dcterms:W3CDTF">2022-05-17T13:26:41Z</dcterms:modified>
</cp:coreProperties>
</file>