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8E74CFB-EAAD-43E9-BDAC-AAE4F8E86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E31D67-858D-409A-863E-EE8DEB9CC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157728" cy="68576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0C11AD76-2664-4F1B-8A6E-71601C059E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3922753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E55A75-C8FD-4BF4-93DE-F93CD913B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8417" y="1480930"/>
            <a:ext cx="6778558" cy="3254321"/>
          </a:xfrm>
        </p:spPr>
        <p:txBody>
          <a:bodyPr>
            <a:normAutofit/>
          </a:bodyPr>
          <a:lstStyle/>
          <a:p>
            <a:pPr algn="l"/>
            <a:r>
              <a:rPr lang="fr-FR" sz="6600"/>
              <a:t>BriCK SHOOTER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18FC000-01D3-4EB6-BCF2-6A105EE58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8419" y="4804850"/>
            <a:ext cx="6778556" cy="1086237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fr-FR">
                <a:solidFill>
                  <a:schemeClr val="tx1"/>
                </a:solidFill>
              </a:rPr>
              <a:t>Réalisé par Okan et Baptiste</a:t>
            </a:r>
          </a:p>
        </p:txBody>
      </p:sp>
    </p:spTree>
    <p:extLst>
      <p:ext uri="{BB962C8B-B14F-4D97-AF65-F5344CB8AC3E}">
        <p14:creationId xmlns:p14="http://schemas.microsoft.com/office/powerpoint/2010/main" val="299415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9F024D02-87BB-4538-BB35-BD297D94ED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F3B033-42FB-4ED1-9C59-3E49C37AB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fr-FR"/>
              <a:t>Qu’est-ce Brick Shooter ?</a:t>
            </a:r>
            <a:endParaRPr lang="fr-FR" dirty="0"/>
          </a:p>
        </p:txBody>
      </p:sp>
      <p:pic>
        <p:nvPicPr>
          <p:cNvPr id="5" name="Image 4" descr="Une image contenant horloge, roue, signe, bleu&#10;&#10;Description générée automatiquement">
            <a:extLst>
              <a:ext uri="{FF2B5EF4-FFF2-40B4-BE49-F238E27FC236}">
                <a16:creationId xmlns:a16="http://schemas.microsoft.com/office/drawing/2014/main" id="{BDC8A8A9-403B-4824-870F-50C62ED251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68" r="18059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5" name="Rectangle 11">
            <a:extLst>
              <a:ext uri="{FF2B5EF4-FFF2-40B4-BE49-F238E27FC236}">
                <a16:creationId xmlns:a16="http://schemas.microsoft.com/office/drawing/2014/main" id="{673DA661-0AB2-4196-A6A3-7A92321CC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0C5CF1-4230-4D8E-B282-11F91868E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fr-FR"/>
              <a:t>Jeu contenant un joueur et des briques</a:t>
            </a:r>
          </a:p>
          <a:p>
            <a:r>
              <a:rPr lang="fr-FR"/>
              <a:t>Possibilité au joueur de tirer sur les briques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0051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D7D7F0C-622D-4D84-A68D-C1AF54B63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1CAB50C-3EEB-4C03-974B-2F162E94C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631373"/>
            <a:ext cx="4018839" cy="2035628"/>
          </a:xfrm>
        </p:spPr>
        <p:txBody>
          <a:bodyPr>
            <a:normAutofit/>
          </a:bodyPr>
          <a:lstStyle/>
          <a:p>
            <a:r>
              <a:rPr lang="fr-FR" dirty="0"/>
              <a:t>Différentes images de notre jeu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CF2B63D-10B2-470E-BBBE-A98080BD1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2764971"/>
            <a:ext cx="4010296" cy="3472543"/>
          </a:xfrm>
        </p:spPr>
        <p:txBody>
          <a:bodyPr>
            <a:normAutofit/>
          </a:bodyPr>
          <a:lstStyle/>
          <a:p>
            <a:r>
              <a:rPr lang="en-US" sz="1800" dirty="0" err="1"/>
              <a:t>Ici</a:t>
            </a:r>
            <a:r>
              <a:rPr lang="en-US" sz="1800" dirty="0"/>
              <a:t> </a:t>
            </a:r>
            <a:r>
              <a:rPr lang="en-US" sz="1800" dirty="0" err="1"/>
              <a:t>sont</a:t>
            </a:r>
            <a:r>
              <a:rPr lang="en-US" sz="1800" dirty="0"/>
              <a:t> </a:t>
            </a:r>
            <a:r>
              <a:rPr lang="en-US" sz="1800" dirty="0" err="1"/>
              <a:t>représentées</a:t>
            </a:r>
            <a:r>
              <a:rPr lang="en-US" sz="1800" dirty="0"/>
              <a:t> les pages </a:t>
            </a:r>
            <a:r>
              <a:rPr lang="en-US" sz="1800" dirty="0" err="1"/>
              <a:t>Accueil</a:t>
            </a:r>
            <a:r>
              <a:rPr lang="en-US" sz="1800" dirty="0"/>
              <a:t>, Information et la page de </a:t>
            </a:r>
            <a:r>
              <a:rPr lang="en-US" sz="1800" dirty="0" err="1"/>
              <a:t>jeu</a:t>
            </a:r>
            <a:endParaRPr lang="en-US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A2E7B6-CE50-4B96-A981-2A0250732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9BE7CC6-4E16-4C0B-A1AD-9581DA296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683" y="892568"/>
            <a:ext cx="5384074" cy="2207470"/>
          </a:xfrm>
          <a:prstGeom prst="rect">
            <a:avLst/>
          </a:prstGeom>
        </p:spPr>
      </p:pic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CED9C3D9-68B9-402E-B4C6-DBF331B94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094" y="3513767"/>
            <a:ext cx="2041679" cy="271319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992955A-EF55-4783-8C54-BDB497D610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5634" y="3513768"/>
            <a:ext cx="2035157" cy="270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539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adrage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44</Words>
  <Application>Microsoft Office PowerPoint</Application>
  <PresentationFormat>Grand écran</PresentationFormat>
  <Paragraphs>7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5" baseType="lpstr">
      <vt:lpstr>Franklin Gothic Book</vt:lpstr>
      <vt:lpstr>Cadrage</vt:lpstr>
      <vt:lpstr>BriCK SHOOTER</vt:lpstr>
      <vt:lpstr>Qu’est-ce Brick Shooter ?</vt:lpstr>
      <vt:lpstr>Différentes images de notre jeu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BriCK SHOOTER</dc:title>
  <dc:creator>Bir Mkk</dc:creator>
  <cp:lastModifiedBy>Bir Mkk</cp:lastModifiedBy>
  <cp:revision>2</cp:revision>
  <dcterms:created xsi:type="dcterms:W3CDTF">2020-06-03T09:27:39Z</dcterms:created>
  <dcterms:modified xsi:type="dcterms:W3CDTF">2020-06-03T11:05:34Z</dcterms:modified>
</cp:coreProperties>
</file>