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F73C-B032-445F-9791-8576E08162D6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39A3A-72BC-4E46-8988-474014D15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2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NSY – Not Started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39A3A-72BC-4E46-8988-474014D153F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1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0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2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26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3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8C76A4-22D2-4736-A186-2CE47B884629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77FA54-138B-4D62-A1D7-853568B90D3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D04A-1C0B-BA81-4D1E-F4C1252FD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SMART AND SIMPLE USER FRIENDLY MINI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01BBE-7E2F-0D97-5864-7C7E1694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5117" y="4960137"/>
            <a:ext cx="3581400" cy="14630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Dhanashree Mahajan</a:t>
            </a:r>
          </a:p>
          <a:p>
            <a:pPr marL="342900" indent="-342900">
              <a:buAutoNum type="arabicPeriod"/>
            </a:pPr>
            <a:r>
              <a:rPr lang="en-IN" sz="2800" dirty="0"/>
              <a:t>Om Tambde</a:t>
            </a:r>
          </a:p>
          <a:p>
            <a:pPr marL="342900" indent="-342900">
              <a:buAutoNum type="arabicPeriod"/>
            </a:pPr>
            <a:r>
              <a:rPr lang="en-IN" sz="2800" dirty="0"/>
              <a:t>Somnath Shinde</a:t>
            </a:r>
          </a:p>
        </p:txBody>
      </p:sp>
    </p:spTree>
    <p:extLst>
      <p:ext uri="{BB962C8B-B14F-4D97-AF65-F5344CB8AC3E}">
        <p14:creationId xmlns:p14="http://schemas.microsoft.com/office/powerpoint/2010/main" val="36623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CC0D47-D6ED-482A-E7C3-3B7386CE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6" y="502715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  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3EF36-7075-3F02-BB69-1FDF1EC768D5}"/>
              </a:ext>
            </a:extLst>
          </p:cNvPr>
          <p:cNvSpPr/>
          <p:nvPr/>
        </p:nvSpPr>
        <p:spPr>
          <a:xfrm>
            <a:off x="724328" y="943990"/>
            <a:ext cx="148975" cy="61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72092-53B5-DB46-F5ED-779960752C6C}"/>
              </a:ext>
            </a:extLst>
          </p:cNvPr>
          <p:cNvSpPr txBox="1"/>
          <p:nvPr/>
        </p:nvSpPr>
        <p:spPr>
          <a:xfrm>
            <a:off x="623436" y="2250373"/>
            <a:ext cx="107706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Excel is a </a:t>
            </a:r>
            <a:r>
              <a:rPr lang="en-US" sz="2400" dirty="0"/>
              <a:t>spreadsheet software developed by Microsoft it costs Rs. </a:t>
            </a:r>
            <a:r>
              <a:rPr lang="en-IN" sz="2400" dirty="0"/>
              <a:t>13,199 there are other alternates but they are not as powerful as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introduce </a:t>
            </a:r>
            <a:r>
              <a:rPr lang="en-IN" sz="2400" dirty="0" err="1"/>
              <a:t>MiniExcel</a:t>
            </a:r>
            <a:r>
              <a:rPr lang="en-IN" sz="2400" dirty="0"/>
              <a:t> a web app using React using modern technology for heavy computation which light weight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Additional features that make </a:t>
            </a:r>
            <a:r>
              <a:rPr lang="en-IN" sz="2400" dirty="0" err="1"/>
              <a:t>MiniExcel</a:t>
            </a:r>
            <a:r>
              <a:rPr lang="en-IN" sz="2400" dirty="0"/>
              <a:t> more user friendly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Auto generation of random dataset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Open Source project so free of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67584-F74A-4682-EC43-4FE9F36C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7C20E3-C961-AF06-6175-D6852106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6" y="519779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   OUR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A13AB-1ACA-D157-9519-CF044BF49C7D}"/>
              </a:ext>
            </a:extLst>
          </p:cNvPr>
          <p:cNvSpPr/>
          <p:nvPr/>
        </p:nvSpPr>
        <p:spPr>
          <a:xfrm>
            <a:off x="724328" y="943990"/>
            <a:ext cx="148975" cy="61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71C4F-4273-A4A5-6ED3-D63BA516F219}"/>
              </a:ext>
            </a:extLst>
          </p:cNvPr>
          <p:cNvSpPr txBox="1"/>
          <p:nvPr/>
        </p:nvSpPr>
        <p:spPr>
          <a:xfrm>
            <a:off x="337457" y="1952212"/>
            <a:ext cx="11038114" cy="438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 Excel basic functions (Done)</a:t>
            </a:r>
          </a:p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Graph, holograph, designs (In Progress)</a:t>
            </a:r>
          </a:p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Dataset generation / API fetch (InProgress)</a:t>
            </a:r>
          </a:p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Collaboration mode — two people can edit at the same time (like Google Sheets). (NSY)</a:t>
            </a:r>
          </a:p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Inline data filtering — click a column header to instantly filter/sort. (NSY)</a:t>
            </a:r>
          </a:p>
          <a:p>
            <a:pPr marL="74295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700" dirty="0"/>
              <a:t>Trend detection → Finds patterns over time or across categories. (NSY)</a:t>
            </a:r>
          </a:p>
        </p:txBody>
      </p:sp>
    </p:spTree>
    <p:extLst>
      <p:ext uri="{BB962C8B-B14F-4D97-AF65-F5344CB8AC3E}">
        <p14:creationId xmlns:p14="http://schemas.microsoft.com/office/powerpoint/2010/main" val="257282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FEDD9-0629-38B1-E68F-7153BFC6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B0F15-471C-FB4B-DB05-3E7B4619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6" y="502715"/>
            <a:ext cx="9720072" cy="1499616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   technologies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451BC-74D6-1ED2-7392-C00987ECD4DA}"/>
              </a:ext>
            </a:extLst>
          </p:cNvPr>
          <p:cNvSpPr/>
          <p:nvPr/>
        </p:nvSpPr>
        <p:spPr>
          <a:xfrm>
            <a:off x="724328" y="943990"/>
            <a:ext cx="148975" cy="61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A5265-D568-005E-D500-99A0D965C478}"/>
              </a:ext>
            </a:extLst>
          </p:cNvPr>
          <p:cNvSpPr txBox="1"/>
          <p:nvPr/>
        </p:nvSpPr>
        <p:spPr>
          <a:xfrm>
            <a:off x="1089061" y="1952212"/>
            <a:ext cx="7119991" cy="518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NodeJS/Express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React + Vite</a:t>
            </a:r>
          </a:p>
          <a:p>
            <a:pPr marL="719138" indent="730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HTML</a:t>
            </a:r>
          </a:p>
          <a:p>
            <a:pPr marL="1077913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CSS</a:t>
            </a:r>
          </a:p>
          <a:p>
            <a:pPr marL="990600" indent="-2714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/>
              <a:t>JavaScript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Firebase (Can be changed)</a:t>
            </a:r>
          </a:p>
          <a:p>
            <a:pPr marL="285750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675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E29EB-9161-D581-4DCD-A653BFCE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609B6-7FD0-38D4-D548-BF3DA776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0" y="61772"/>
            <a:ext cx="5871915" cy="63929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5FA223-D17E-B153-235A-AA5DAB23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86" y="502715"/>
            <a:ext cx="4063792" cy="1499616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   Data </a:t>
            </a:r>
            <a:r>
              <a:rPr lang="en-IN" dirty="0" err="1"/>
              <a:t>FlowChart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D91EF-13A4-A823-8274-8BDA0238B370}"/>
              </a:ext>
            </a:extLst>
          </p:cNvPr>
          <p:cNvSpPr/>
          <p:nvPr/>
        </p:nvSpPr>
        <p:spPr>
          <a:xfrm>
            <a:off x="724328" y="943990"/>
            <a:ext cx="148975" cy="61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22D23-A764-D591-50E0-7D3B9CA8D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1BFD06-6472-CE7E-78A5-F3D1B75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00" y="-150428"/>
            <a:ext cx="5915400" cy="1499616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   LITERATURE SURVEY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A051EF-CA49-5DE9-2D96-E6DFF8BDCB83}"/>
              </a:ext>
            </a:extLst>
          </p:cNvPr>
          <p:cNvSpPr/>
          <p:nvPr/>
        </p:nvSpPr>
        <p:spPr>
          <a:xfrm>
            <a:off x="352475" y="194182"/>
            <a:ext cx="148975" cy="61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C55006-FC76-F0D7-CBCA-F6240C9C6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28920"/>
              </p:ext>
            </p:extLst>
          </p:nvPr>
        </p:nvGraphicFramePr>
        <p:xfrm>
          <a:off x="266537" y="1072506"/>
          <a:ext cx="11658925" cy="56850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5438">
                  <a:extLst>
                    <a:ext uri="{9D8B030D-6E8A-4147-A177-3AD203B41FA5}">
                      <a16:colId xmlns:a16="http://schemas.microsoft.com/office/drawing/2014/main" val="2336293406"/>
                    </a:ext>
                  </a:extLst>
                </a:gridCol>
                <a:gridCol w="1625218">
                  <a:extLst>
                    <a:ext uri="{9D8B030D-6E8A-4147-A177-3AD203B41FA5}">
                      <a16:colId xmlns:a16="http://schemas.microsoft.com/office/drawing/2014/main" val="797881325"/>
                    </a:ext>
                  </a:extLst>
                </a:gridCol>
                <a:gridCol w="3126089">
                  <a:extLst>
                    <a:ext uri="{9D8B030D-6E8A-4147-A177-3AD203B41FA5}">
                      <a16:colId xmlns:a16="http://schemas.microsoft.com/office/drawing/2014/main" val="1082362377"/>
                    </a:ext>
                  </a:extLst>
                </a:gridCol>
                <a:gridCol w="4920096">
                  <a:extLst>
                    <a:ext uri="{9D8B030D-6E8A-4147-A177-3AD203B41FA5}">
                      <a16:colId xmlns:a16="http://schemas.microsoft.com/office/drawing/2014/main" val="4010026819"/>
                    </a:ext>
                  </a:extLst>
                </a:gridCol>
                <a:gridCol w="1332084">
                  <a:extLst>
                    <a:ext uri="{9D8B030D-6E8A-4147-A177-3AD203B41FA5}">
                      <a16:colId xmlns:a16="http://schemas.microsoft.com/office/drawing/2014/main" val="321723415"/>
                    </a:ext>
                  </a:extLst>
                </a:gridCol>
              </a:tblGrid>
              <a:tr h="489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S. No</a:t>
                      </a:r>
                      <a:endParaRPr lang="en-IN" sz="1600"/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Author / Source</a:t>
                      </a:r>
                      <a:endParaRPr lang="en-IN" sz="1600"/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Title / Focus</a:t>
                      </a:r>
                      <a:endParaRPr lang="en-IN" sz="1600"/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Key Findings / Contributions</a:t>
                      </a:r>
                      <a:endParaRPr lang="en-IN" sz="1600"/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Year / Reference</a:t>
                      </a:r>
                      <a:endParaRPr lang="en-IN" sz="1600"/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4091388038"/>
                  </a:ext>
                </a:extLst>
              </a:tr>
              <a:tr h="84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1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Microsoft Research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Spreadsheet Technology Overview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Spreadsheets evolved from simple data entry tools to platforms supporting end-user programming; Excel and LibreOffice Calc are widely used.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2016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1942585844"/>
                  </a:ext>
                </a:extLst>
              </a:tr>
              <a:tr h="750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Syncfusion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Syncfusion React Spreadsheet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Provides Excel-like features including data binding, editing, formatting, import/export, and supports over 500 Excel functions.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2023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1155426504"/>
                  </a:ext>
                </a:extLst>
              </a:tr>
              <a:tr h="750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MESCIUS Developer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MESCIUS React Spreadsheet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Offers a complete React spreadsheet solution with extensive Excel functions for domains like finance, healthcare, and engineering.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2023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3930974485"/>
                  </a:ext>
                </a:extLst>
              </a:tr>
              <a:tr h="57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4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Infragistics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Infragistics React Excel Library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Integrates Excel functionalities into React apps, supporting data manipulation and file handling.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2023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3564889267"/>
                  </a:ext>
                </a:extLst>
              </a:tr>
              <a:tr h="84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Microsoft Research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End-User Programming in Spreadsheets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Highlights how non-programmers use spreadsheets for complex calculations, emphasizing the need for intuitive interfaces and error-checking.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2020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1173289336"/>
                  </a:ext>
                </a:extLst>
              </a:tr>
              <a:tr h="6606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6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ResearchGate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Spreadsheet Quality Assurance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Reviews common quality issues in spreadsheets and suggests QA techniques like formal verification and testing.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2023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3951132966"/>
                  </a:ext>
                </a:extLst>
              </a:tr>
              <a:tr h="750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7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Microsoft Learn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React &amp; Excel Integration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Explains building Excel task pane add-ins using React and Excel JavaScript API to extend Excel functionality in web apps.</a:t>
                      </a:r>
                    </a:p>
                  </a:txBody>
                  <a:tcPr marL="22473" marR="22473" marT="11237" marB="112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2023</a:t>
                      </a:r>
                    </a:p>
                  </a:txBody>
                  <a:tcPr marL="22473" marR="22473" marT="11237" marB="11237" anchor="ctr"/>
                </a:tc>
                <a:extLst>
                  <a:ext uri="{0D108BD9-81ED-4DB2-BD59-A6C34878D82A}">
                    <a16:rowId xmlns:a16="http://schemas.microsoft.com/office/drawing/2014/main" val="412352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4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387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SMART AND SIMPLE USER FRIENDLY MINI EXCEL </vt:lpstr>
      <vt:lpstr>   INTRODUCTION</vt:lpstr>
      <vt:lpstr>   OUR Features</vt:lpstr>
      <vt:lpstr>   technologies used</vt:lpstr>
      <vt:lpstr>   Data FlowChart</vt:lpstr>
      <vt:lpstr>   LITERATURE SURVEY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mahajandhanashree20@gmail.com</dc:creator>
  <cp:lastModifiedBy>mahajandhanashree20@gmail.com</cp:lastModifiedBy>
  <cp:revision>11</cp:revision>
  <dcterms:created xsi:type="dcterms:W3CDTF">2025-09-12T07:12:03Z</dcterms:created>
  <dcterms:modified xsi:type="dcterms:W3CDTF">2025-09-12T08:53:46Z</dcterms:modified>
</cp:coreProperties>
</file>