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1274-39EB-4983-9BEA-4FA5C0AB6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8E8B8-6505-4F05-945F-E2EE1A909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05FC8-C146-4DFE-BEE7-46434310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21DA-92CE-4C87-8959-8D4D7A04BB3A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1502A-122E-4DE4-8F53-EE1C169E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327A-E1DD-4428-9BD6-AA3E8442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B50B-57D7-45A1-836F-70973D709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81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187B-E4E5-4BD0-9505-3DDE4413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83631-742F-4144-B4CB-238706196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9683C-8712-425B-AA46-89EB36A2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21DA-92CE-4C87-8959-8D4D7A04BB3A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C9EB3-24BB-4A4D-8F4A-F272ED0E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38672-0B49-44DC-8851-1CBB0B05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B50B-57D7-45A1-836F-70973D709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92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70273-B94A-44ED-861B-BD1BFADC3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1B37A-C0AD-43E1-9974-3881B8491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7799C-30E6-4274-993F-041EC9B8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21DA-92CE-4C87-8959-8D4D7A04BB3A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F09A0-6D14-4868-B64A-B96D51C4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BA844-7001-4107-BAC5-BDF7E7D5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B50B-57D7-45A1-836F-70973D709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85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00AF-D7F9-40C3-8EE3-2C4E098C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56CB5-F2DD-4821-857C-61FA0049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7A8C6-8DF3-49DF-AD41-659F1E97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21DA-92CE-4C87-8959-8D4D7A04BB3A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F6531-6BD5-4DEF-A14C-F522D0BB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B306E-063A-41E0-A215-C79F07D6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B50B-57D7-45A1-836F-70973D709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78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3A6E-CC20-4614-BDC0-29D8ECDF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D5C10-D958-4587-B985-160F62BD6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792CE-1A88-4322-8074-EEB92FE7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21DA-92CE-4C87-8959-8D4D7A04BB3A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DE95-A3BA-4797-A74D-B29E3106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DF346-5E97-4501-87D5-C0992232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B50B-57D7-45A1-836F-70973D709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7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3D55-3A45-4202-83F4-CD9AB3BF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AAAF-5547-4200-862F-F033AF5B7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B4230-B796-4EDE-9125-749167D39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B3226-AE6B-4DFF-9D88-D2473149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21DA-92CE-4C87-8959-8D4D7A04BB3A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D7B31-FAD7-4103-81F6-882F513C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99896-E00C-4096-8227-FCCCC88C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B50B-57D7-45A1-836F-70973D709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5A41-6C01-48EF-92B2-65214D1F0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E4CD8-6E00-422A-B958-203F0D46B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B9443-17A2-4C27-96FB-B99806733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BA55B-51A9-4CA7-8E33-AAC61D4D1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FBCA2-EDE6-4AA1-A1FE-C4FC0DF4E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3376A-BCE8-4455-BBCE-8E577B80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21DA-92CE-4C87-8959-8D4D7A04BB3A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764A3-694B-4103-A6F8-1426FAE7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FD662-F0E1-4978-930B-1DAD8EE1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B50B-57D7-45A1-836F-70973D709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09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04A52-FEC4-4F6B-B91C-E42A4548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172B3-17E1-4D92-A43E-F67FB23B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21DA-92CE-4C87-8959-8D4D7A04BB3A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7D52-F3B6-427A-BAF4-F8912B65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8CA80-19E5-4254-937E-D7C3718F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B50B-57D7-45A1-836F-70973D709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74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DEB08-9592-4F1F-A183-2D43B718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21DA-92CE-4C87-8959-8D4D7A04BB3A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F3CC9-9796-4A12-B66A-160E25C2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FD1C2-C2BD-488B-A3D3-209F8C79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B50B-57D7-45A1-836F-70973D709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05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18FDF-BB10-4A8D-88C3-8019771D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6CD47-C8E0-4EFB-AB06-41104A245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E5053-A8C1-4475-9767-007E37970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2552A-59E2-478C-89B4-B94F1AB5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21DA-92CE-4C87-8959-8D4D7A04BB3A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47704-943F-415B-8E50-090C2DC7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C823A-7ACC-43B2-961F-0D24E56D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B50B-57D7-45A1-836F-70973D709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21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7F28-A667-414E-8D81-0E49C2C4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AA6C7-BFC6-4716-B178-FF531A30D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C686D-6785-4335-90F2-322364CA2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D609C-AA2B-4723-BE22-F81B4106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21DA-92CE-4C87-8959-8D4D7A04BB3A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DD541-C328-4F8B-90D5-3CFEDBA0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1751C-7AFB-4B67-8709-06189989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B50B-57D7-45A1-836F-70973D709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57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92C50-7A17-4BB5-8A4E-A0DDBA27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971CD-6485-4E1A-8DF2-B8526E53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DBCDD-BF5D-484E-8C47-04693607F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21DA-92CE-4C87-8959-8D4D7A04BB3A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2DCB4-5D78-40C6-A7AD-5B5DA14F6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B3563-556B-4877-A798-781511AED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6B50B-57D7-45A1-836F-70973D709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46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681A13-43F8-4C42-9A7D-91D0D672DE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48" t="23093" r="9846" b="11340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4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2A237-AD82-4CAE-870B-89CC43CB57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9" r="6668"/>
          <a:stretch/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1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74E9CC-4DCC-4BA2-9CF7-2B2D74A9EA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6" t="18003" r="321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3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01fe19bee023</cp:lastModifiedBy>
  <cp:revision>3</cp:revision>
  <dcterms:created xsi:type="dcterms:W3CDTF">2020-02-20T05:12:58Z</dcterms:created>
  <dcterms:modified xsi:type="dcterms:W3CDTF">2020-04-17T16:24:40Z</dcterms:modified>
</cp:coreProperties>
</file>