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A924-2295-4786-83F5-994061990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FA279-13E3-4ABB-AEDB-7F03C0D39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6B5A2-3861-43A3-9214-084078FA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E6323-A5BE-49F9-95B1-797E7536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C4D6-5CBC-4EC6-ABCD-5E4DAE9B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0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8F4F-C38B-4932-8C60-BFD31A56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47BDC-BC27-41FC-96FE-106F378F8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2D91-B104-492F-AEAC-3063D855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78CC-5BB8-4FDF-BC7D-52624D91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BD11-AD36-474D-8F62-C591C838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CB9FF-BB1D-4278-9805-17CE5F1AF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AC20C-DC98-4AEC-BE47-A3FB3138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804D-7CBB-40F0-966B-35554ADC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4F79-D0BC-460C-A01F-AC8534A0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21CB-476A-49CE-996C-BD6CBD0E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7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BBEF-DCC0-426E-A897-6459BF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602D-13A1-4A0C-9568-56B9442E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20510-FFCA-4BA2-B055-BD2949E2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413E-7403-448A-AE4E-2BBAE634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0F95-4618-45B1-AC83-3960F508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2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F608-948C-4CD8-A170-BC3E7D01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624AC-3FA1-4E44-8085-891418F8D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C1E9-E8AE-4CAF-8F95-CA6224F8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82A2-F3CE-4673-9F8E-C70DBD69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D61B6-9FD2-464E-8A54-A3224E11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9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94B-4A0C-4091-BD38-9F5CEF71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00CE-8FF6-4ADC-83F0-C3F55045F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9BA1D-DB09-4846-A7C3-D841D577E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69B14-660E-4BF7-9DCE-8A2A1A32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6E32-B568-4006-B83C-206BF3A4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DEAD-568A-4D1F-97FC-1FE3D2B4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3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5F1B-78BD-4FDF-A693-64034A88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4C944-B812-4D41-9C3E-7C545C72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BB299-F721-4E36-BFB4-F9CFB5AB1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1CB09-C5FA-4D86-9B49-1F47A139B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7F932-CBE5-4A7E-9CCC-2BE699E6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63279-289D-4532-AFB3-2A4EB79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A8EEA-90D6-4D70-88BB-4BB34058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8BBE1-0C11-4F01-BED2-A913B467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75FE-345E-474A-988D-46A5F0B1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6353C-F48C-48CB-A463-AC69BC57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06F93-1D2A-419B-B360-AEA45372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4A07-F5A8-4514-8BDB-1449C753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9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3D494-481E-4C7A-AC20-1E2B2C0F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F02ED-C4B9-4414-BCD4-6590A96B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32471-EE54-4D37-BB7A-6F9AEBCF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0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3380-0889-40E6-8A12-E9E4B8D2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CCAB-8DF9-4882-A7DD-2F27FD57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4A1DF-96EA-4406-AA77-CABF68A37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4EC89-356C-444B-8169-2EA9A9A2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3D0F3-F27C-45D5-86A8-9C509CB2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6366D-5B97-483B-81D3-775925CE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9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E72A-D34D-4404-85A4-95DEB047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4C44E-E965-48B1-A25E-0295ED8CC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DC289-229F-4254-ABEF-A30FC9E18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230E5-4C17-4C31-90B9-B7B17BDF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C1BF-710C-41D1-965F-3F2EF2FD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98D13-801B-4296-9D5E-78DB7843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5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D9AA4-B567-41DE-971A-64BCD40B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FADE1-C3A0-4909-A65B-4DBE2959B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E963E-35B7-4B3B-81A8-A64323C03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93E3-C9A6-474D-87D2-B9F4DAA40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0F2C-5438-46BD-8E66-BDDAE437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A6EF6-4470-4CCB-A8BB-18EA0074A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F41A-1FBC-404B-AD4D-7BEE236BF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2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E88406-48AD-4B09-A158-6697F456F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-76865"/>
            <a:ext cx="28575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0863F-4DBA-49B4-B373-BBB058700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22" y="893286"/>
            <a:ext cx="1952625" cy="1495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D42C51-24D3-4EB2-B1A8-D1FFEDB16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015422"/>
            <a:ext cx="3114675" cy="1590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9441F-F4BF-477C-A01D-B3C15078508B}"/>
              </a:ext>
            </a:extLst>
          </p:cNvPr>
          <p:cNvSpPr txBox="1"/>
          <p:nvPr/>
        </p:nvSpPr>
        <p:spPr>
          <a:xfrm>
            <a:off x="6096000" y="2327910"/>
            <a:ext cx="267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DC MOTOR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CC585-7159-43F6-8E5A-DCEB6DBA04A2}"/>
              </a:ext>
            </a:extLst>
          </p:cNvPr>
          <p:cNvSpPr txBox="1"/>
          <p:nvPr/>
        </p:nvSpPr>
        <p:spPr>
          <a:xfrm>
            <a:off x="1134110" y="2751574"/>
            <a:ext cx="355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PEN 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99AC8-AD7F-4C48-8F9C-32455982270A}"/>
              </a:ext>
            </a:extLst>
          </p:cNvPr>
          <p:cNvSpPr txBox="1"/>
          <p:nvPr/>
        </p:nvSpPr>
        <p:spPr>
          <a:xfrm>
            <a:off x="1889760" y="5994400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INFRARED SENSOR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B82EA-BCCD-46ED-860A-913EB88E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90" y="4206147"/>
            <a:ext cx="1614472" cy="186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207421-CD67-4F84-AEEF-E4CB754D504A}"/>
              </a:ext>
            </a:extLst>
          </p:cNvPr>
          <p:cNvSpPr txBox="1"/>
          <p:nvPr/>
        </p:nvSpPr>
        <p:spPr>
          <a:xfrm>
            <a:off x="5249333" y="5884333"/>
            <a:ext cx="16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ROLLER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1B101AB-C18D-4FD0-AFFA-836A810D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01" y="1135292"/>
            <a:ext cx="1828714" cy="138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DA2A7B-FBE2-4E1F-ABB2-A37CFB9B3336}"/>
              </a:ext>
            </a:extLst>
          </p:cNvPr>
          <p:cNvSpPr txBox="1"/>
          <p:nvPr/>
        </p:nvSpPr>
        <p:spPr>
          <a:xfrm>
            <a:off x="8545169" y="2673324"/>
            <a:ext cx="239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BUTTONS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4B100D-FA56-4426-B259-3787E27D4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6054" y="4206146"/>
            <a:ext cx="1251399" cy="1678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3FBECE-AF50-4474-9B10-7D107F37F40C}"/>
              </a:ext>
            </a:extLst>
          </p:cNvPr>
          <p:cNvSpPr txBox="1"/>
          <p:nvPr/>
        </p:nvSpPr>
        <p:spPr>
          <a:xfrm>
            <a:off x="8356600" y="5994400"/>
            <a:ext cx="9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BUZZER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DADEB-1FDD-4E95-BEE6-681DDE6AA79B}"/>
              </a:ext>
            </a:extLst>
          </p:cNvPr>
          <p:cNvSpPr txBox="1"/>
          <p:nvPr/>
        </p:nvSpPr>
        <p:spPr>
          <a:xfrm>
            <a:off x="5182235" y="305127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CONCEPT - 3</a:t>
            </a:r>
          </a:p>
        </p:txBody>
      </p:sp>
    </p:spTree>
    <p:extLst>
      <p:ext uri="{BB962C8B-B14F-4D97-AF65-F5344CB8AC3E}">
        <p14:creationId xmlns:p14="http://schemas.microsoft.com/office/powerpoint/2010/main" val="313803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M GUJJAL</dc:creator>
  <cp:lastModifiedBy>SHASHANK M GUJJAL</cp:lastModifiedBy>
  <cp:revision>4</cp:revision>
  <dcterms:created xsi:type="dcterms:W3CDTF">2021-06-08T08:27:15Z</dcterms:created>
  <dcterms:modified xsi:type="dcterms:W3CDTF">2021-06-08T09:07:51Z</dcterms:modified>
</cp:coreProperties>
</file>