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80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4BAE5F4-494F-4769-86BB-A549438CCB20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2BE681B-5470-487A-BCF4-86D4623C0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071538" y="0"/>
            <a:ext cx="7772400" cy="3343292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Push latch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42918"/>
            <a:ext cx="7772400" cy="4286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286248" y="714356"/>
            <a:ext cx="1285884" cy="28575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start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786314" y="12858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8662" y="1500174"/>
            <a:ext cx="785818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14348" y="171448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573322" y="171369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285720" y="1928802"/>
            <a:ext cx="1928826" cy="71438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Input from user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=1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Flowchart: Data 25"/>
          <p:cNvSpPr/>
          <p:nvPr/>
        </p:nvSpPr>
        <p:spPr>
          <a:xfrm>
            <a:off x="7215174" y="1928802"/>
            <a:ext cx="1928826" cy="71438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Input user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=2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0" y="3000372"/>
            <a:ext cx="1785918" cy="1143008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If password == correct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143768" y="2928934"/>
            <a:ext cx="1785918" cy="1143008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If password == wrong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00034" y="4572008"/>
            <a:ext cx="285752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21439" y="475060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3179753" y="474980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Flowchart: Process 94"/>
          <p:cNvSpPr/>
          <p:nvPr/>
        </p:nvSpPr>
        <p:spPr>
          <a:xfrm>
            <a:off x="428596" y="4929198"/>
            <a:ext cx="1571636" cy="7143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Delay servo in clockwise direction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Flowchart: Process 95"/>
          <p:cNvSpPr/>
          <p:nvPr/>
        </p:nvSpPr>
        <p:spPr>
          <a:xfrm>
            <a:off x="2786050" y="4929198"/>
            <a:ext cx="1714512" cy="7143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Green light will blink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8" name="Straight Connector 107"/>
          <p:cNvCxnSpPr>
            <a:stCxn id="95" idx="2"/>
          </p:cNvCxnSpPr>
          <p:nvPr/>
        </p:nvCxnSpPr>
        <p:spPr>
          <a:xfrm rot="5400000">
            <a:off x="714348" y="6143644"/>
            <a:ext cx="1000132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214414" y="6643710"/>
            <a:ext cx="2286016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8" name="Flowchart: Connector 117"/>
          <p:cNvSpPr/>
          <p:nvPr/>
        </p:nvSpPr>
        <p:spPr>
          <a:xfrm>
            <a:off x="3428992" y="6400800"/>
            <a:ext cx="457200" cy="4572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96" idx="2"/>
            <a:endCxn id="118" idx="0"/>
          </p:cNvCxnSpPr>
          <p:nvPr/>
        </p:nvCxnSpPr>
        <p:spPr>
          <a:xfrm rot="16200000" flipH="1">
            <a:off x="3271838" y="6015046"/>
            <a:ext cx="757222" cy="1428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8" idx="6"/>
          </p:cNvCxnSpPr>
          <p:nvPr/>
        </p:nvCxnSpPr>
        <p:spPr>
          <a:xfrm>
            <a:off x="3886192" y="6629400"/>
            <a:ext cx="900122" cy="143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Flowchart: Alternate Process 123"/>
          <p:cNvSpPr/>
          <p:nvPr/>
        </p:nvSpPr>
        <p:spPr>
          <a:xfrm>
            <a:off x="4786314" y="6500834"/>
            <a:ext cx="1071570" cy="35716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stop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rot="16200000" flipH="1">
            <a:off x="7822430" y="4321975"/>
            <a:ext cx="500067" cy="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215074" y="4572008"/>
            <a:ext cx="271464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6036479" y="475060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8751123" y="475060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Flowchart: Process 142"/>
          <p:cNvSpPr/>
          <p:nvPr/>
        </p:nvSpPr>
        <p:spPr>
          <a:xfrm>
            <a:off x="6000760" y="4929198"/>
            <a:ext cx="1000132" cy="78581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Red light will blink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Flowchart: Process 143"/>
          <p:cNvSpPr/>
          <p:nvPr/>
        </p:nvSpPr>
        <p:spPr>
          <a:xfrm>
            <a:off x="7929586" y="4929198"/>
            <a:ext cx="1214414" cy="78581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Servo wont delay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5857884" y="6643710"/>
            <a:ext cx="500068" cy="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2" name="Flowchart: Connector 151"/>
          <p:cNvSpPr/>
          <p:nvPr/>
        </p:nvSpPr>
        <p:spPr>
          <a:xfrm>
            <a:off x="6286512" y="6400800"/>
            <a:ext cx="457200" cy="4572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43" idx="2"/>
            <a:endCxn id="152" idx="0"/>
          </p:cNvCxnSpPr>
          <p:nvPr/>
        </p:nvCxnSpPr>
        <p:spPr>
          <a:xfrm rot="16200000" flipH="1">
            <a:off x="6165077" y="6050765"/>
            <a:ext cx="685784" cy="1428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52" idx="6"/>
          </p:cNvCxnSpPr>
          <p:nvPr/>
        </p:nvCxnSpPr>
        <p:spPr>
          <a:xfrm>
            <a:off x="6743712" y="6629400"/>
            <a:ext cx="1757378" cy="143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H="1">
            <a:off x="8036744" y="6179363"/>
            <a:ext cx="928695" cy="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643703" y="4356901"/>
            <a:ext cx="428629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50861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966099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Push latch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latch</dc:title>
  <dc:creator>Sony</dc:creator>
  <cp:lastModifiedBy>Sony</cp:lastModifiedBy>
  <cp:revision>8</cp:revision>
  <dcterms:created xsi:type="dcterms:W3CDTF">2021-07-06T16:06:20Z</dcterms:created>
  <dcterms:modified xsi:type="dcterms:W3CDTF">2021-07-13T16:13:50Z</dcterms:modified>
</cp:coreProperties>
</file>