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59CA-E653-4EFB-BE85-F11094CCD601}" type="datetimeFigureOut">
              <a:rPr lang="en-GB" smtClean="0"/>
              <a:t>06/02/2024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C3BB-F096-4E74-B9A2-37F16AAB6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336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59CA-E653-4EFB-BE85-F11094CCD601}" type="datetimeFigureOut">
              <a:rPr lang="en-GB" smtClean="0"/>
              <a:t>06/02/2024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C3BB-F096-4E74-B9A2-37F16AAB6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137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59CA-E653-4EFB-BE85-F11094CCD601}" type="datetimeFigureOut">
              <a:rPr lang="en-GB" smtClean="0"/>
              <a:t>06/02/2024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C3BB-F096-4E74-B9A2-37F16AAB6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074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59CA-E653-4EFB-BE85-F11094CCD601}" type="datetimeFigureOut">
              <a:rPr lang="en-GB" smtClean="0"/>
              <a:t>06/02/2024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C3BB-F096-4E74-B9A2-37F16AAB6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44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59CA-E653-4EFB-BE85-F11094CCD601}" type="datetimeFigureOut">
              <a:rPr lang="en-GB" smtClean="0"/>
              <a:t>06/02/2024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C3BB-F096-4E74-B9A2-37F16AAB6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663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59CA-E653-4EFB-BE85-F11094CCD601}" type="datetimeFigureOut">
              <a:rPr lang="en-GB" smtClean="0"/>
              <a:t>06/02/2024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C3BB-F096-4E74-B9A2-37F16AAB6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94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59CA-E653-4EFB-BE85-F11094CCD601}" type="datetimeFigureOut">
              <a:rPr lang="en-GB" smtClean="0"/>
              <a:t>06/02/2024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C3BB-F096-4E74-B9A2-37F16AAB6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548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59CA-E653-4EFB-BE85-F11094CCD601}" type="datetimeFigureOut">
              <a:rPr lang="en-GB" smtClean="0"/>
              <a:t>06/02/2024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C3BB-F096-4E74-B9A2-37F16AAB6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923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59CA-E653-4EFB-BE85-F11094CCD601}" type="datetimeFigureOut">
              <a:rPr lang="en-GB" smtClean="0"/>
              <a:t>06/02/2024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C3BB-F096-4E74-B9A2-37F16AAB6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653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59CA-E653-4EFB-BE85-F11094CCD601}" type="datetimeFigureOut">
              <a:rPr lang="en-GB" smtClean="0"/>
              <a:t>06/02/2024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C3BB-F096-4E74-B9A2-37F16AAB6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06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59CA-E653-4EFB-BE85-F11094CCD601}" type="datetimeFigureOut">
              <a:rPr lang="en-GB" smtClean="0"/>
              <a:t>06/02/2024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C3BB-F096-4E74-B9A2-37F16AAB6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7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A59CA-E653-4EFB-BE85-F11094CCD601}" type="datetimeFigureOut">
              <a:rPr lang="en-GB" smtClean="0"/>
              <a:t>06/02/2024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3C3BB-F096-4E74-B9A2-37F16AAB6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30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9904" y="758963"/>
            <a:ext cx="10631556" cy="1084124"/>
          </a:xfrm>
        </p:spPr>
        <p:txBody>
          <a:bodyPr>
            <a:noAutofit/>
          </a:bodyPr>
          <a:lstStyle/>
          <a:p>
            <a:r>
              <a:rPr lang="en-GB" sz="4000" b="1" dirty="0" smtClean="0"/>
              <a:t>DISTRIBUTION OF MOVIES AND TV SHOWS ON NETFLIX</a:t>
            </a:r>
            <a:endParaRPr lang="en-GB" sz="4000" b="1" dirty="0"/>
          </a:p>
        </p:txBody>
      </p:sp>
      <p:sp>
        <p:nvSpPr>
          <p:cNvPr id="4" name="AutoShape 2" descr="data:image/png;base64,iVBORw0KGgoAAAANSUhEUgAAAfwAAAFNCAYAAADlxN3DAAAAOXRFWHRTb2Z0d2FyZQBNYXRwbG90bGliIHZlcnNpb24zLjUuMSwgaHR0cHM6Ly9tYXRwbG90bGliLm9yZy/YYfK9AAAACXBIWXMAAAsTAAALEwEAmpwYAAAw7klEQVR4nO3deViVdf7/8eeRVcXJmIF0yPEyR7QkxTQVFxQtwBRR0kI0slWtdNIiGUUdcskMNbUwv23X/KxmNDeM8GhZuVtqFtGgbWpuAa4sxgHOuX9/eHkuCUUwDxj363FdXZ77c3/uz3nfZ+l1b9zHYhiGgYiIiNRp9Wq7ABEREXE9Bb6IiIgJKPBFRERMQIEvIiJiAgp8ERERE1Dgi4iImIACX2rEkSNHuPXWW4mOjiY6OpqoqChiY2PJyMhw9lmwYAFr1qypdJxXXnmFjz/++JLzLl6+devWnDp1qlo1ZmZmMnXqVAC++eYbxo0bV63lr4bdbmfMmDFERETwzjvvlJu3aNEiWrduzcqVK8u1nzt3jg4dOjBq1Kirft7o6Gjy8/Ovevlr6dSpU7Ru3bpC+4wZM5yfl6CgICIiIpzTr7zyCo888kiFZb799ltCQkIoKSmpMO/1118nOjqagQMHMmDAAF588UVnv8TERN58881rv3I1JDExkcjISM6dO1euvUOHDhw5cqTSZQsKCoiPj3dOr1q1it69e/PII4+Ue12up8+MXB332i5AzMPb25u0tDTn9NGjRxk5ciRubm5ERETwj3/844pjfP755/z973+/5LyqLF+ZH374gZycHABuv/12Fi5c+LvGq4qcnBy2bt3KV199hZubW4X5f/3rX0lLS+Pee+91tm3YsIEGDRr8rue9+H24XiUlJTkf9+nTh5SUFG6//XYAcnNzWbJkCcePH6dp06bOfsuWLWPo0KF4enqWG2vdunV8/PHHLFu2DG9vb2w2G+PGjeOVV15hwoQJNbNCLnb06FFmzpzJzJkzq7Xc2bNn+eabb5zTa9asYfz48URHR5OYmOhs/yN8ZqRyCnypNQEBAYwbN44333yTiIgIEhMTadWqFY888ggLFy7ko48+wsPDgxtvvJEXXniBjz76iKysLObMmYObmxsbN27kzJkzHD58mN69e3Py5Enn8gAvv/wy33zzDQ6Hg6effpqwsDBWrVrF+vXrWbJkCYBz+l//+hcLFy6koKCAf/7znwwaNIjp06eTnp5OQUEBycnJ7Nu3D4vFQs+ePZkwYQLu7u7cfvvtPP7442zbto3c3FweffRR4uLiKqzr7t27mTNnDr/++iseHh48/fTT3HHHHTz66KOUlZURExPDokWL+Nvf/lZuuZ49e/Lxxx/zyy+/0KRJEwBWr17NwIED+emnnwAuW9/KlSv59NNPee211wD48ccfGTlyJJ999hm33XYbO3bswNfXl/fff5///Oc/OBwOGjduzJQpU2jZsiW7d+9m9uzZOBwOAEaNGkVERES5+hwOB7NmzeLrr7+mqKgIwzCYMWMGHTt2JDExER8fH/bv388vv/xC69atefHFF2nYsCEbNmxg/vz51K9fn6CgoGp/dvz9/enTpw+rVq3iySefBKCoqIh169ZdMpjy8vKw2+0UFxfj7e2Nl5cXU6ZMKXcUaO/evcTGxnLixAlatWrF3LlzadCgwSXfu+7du9O9e3eWLVtG8+bNWbJkCf/973/59NNPARg5ciQPPfQQNpuNxYsXY7FYcHNz47nnnuPOO++sUN+rr77Khx9+iJubGy1atGDKlCn4+fnxwAMPEBwczJdffsnx48cJCQlh+vTp1KtX8eBsfHw8aWlprF+/vsL7BPDll1+SkpLCr7/+Sr169XjqqacICwvjn//8J8XFxURHR9OlSxe++eYbjhw5wunTp8st37p1a3bs2MF7773H1q1beffddzl16hSDBw8mJSWFrl27Vu9NlJpniNSAw4cPG8HBwRXav/vuO6N9+/aGYRjGxIkTjTfeeMM4duyYcccddxg2m80wDMN48803jY8++sgwDMMYMWKEsW7dOmf/Bx980DnWheUNwzACAwONJUuWGIZhGPv37zc6d+5snDx50li5cqXx+OOPO5e5ePrixzt37jT69+9vGIZhPPfcc8b06dMNh8Nh2Gw24+GHH3aOHRgYaCxdutQwDMP45ptvjKCgIKO4uLjcOp46dcoICQkxvvrqK+c6d+7c2fj5558v+7oYhmEsXLjQSE5ONp5//nnn8x09etS49957y9V6ufoKCgqMTp06Gbm5uYZhGMacOXOMefPmOes+efKk8fnnnxtxcXHGuXPnDMMwjC1bthiRkZGGYRhGfHy8kZ6ebhiGYWRnZxv/+te/KtT45ZdfGmPHjjXsdrthGIaxZMkSY9SoUc734/777zdsNptRUlJiDBo0yFixYoWRl5dndOzY0fj+++8NwzCM1157zQgMDLzka3BBWFiYkZmZWa5t586dRp8+fQyHw2EYhmEsW7bMeOKJJy65fH5+vvHQQw8Zbdu2Ne677z7jhRdeML744gvn/IkTJxpDhgwxzp07Z5SVlRmDBw82Vq9eXel7l5iY6Hzvhw8fbnTv3t346aefjPz8fKNLly6GzWYz+vbta+zdu9f52i5atKhCbStWrDDuv/9+o6ioyDCM8+/7ww8/bBjG+c/7uHHjDLvdbhQUFBg9evQwduzYUWGMC5/9LVu2GJ07dzaOHTtmGIZhBAcHG4cPHzbOnDljhIeHG4cPHzYMwzB++eUXIzQ01Dh69GiFz+Bvv2MXf6dOnjxplJWVGcOHDzeWLFlijBw50li8ePFl3ze5vugcvtQqi8WCt7d3ubabbrqJNm3aMHjwYF588UVuvfVW7rrrrksu37Fjx8uOPWzYMAACAwNp2bIle/fuvaoaN2/ezIgRI7BYLHh6ehIbG8vmzZud8/v27QtA27ZtKSkpqXAeNTMzk7/97W+0b98egFatWnHHHXfwxRdfVOn5o6Oj+eCDD4Dzh1UHDRpUpfp8fHy4++67Wbt2LXa7nQ8++IAhQ4aUW/azzz7j0KFDxMbGEh0dzUsvvUR+fj5nzpyhX79+PP/88zzzzDN8++23lzz03aFDB55++mn++9//8uKLL2K1WikqKnLO79mzJ56ennh4eBAYGMjZs2fZs2cPgYGBzlMz999/f5Veh9/q0qUL9evXZ+fOncD5w/kjRoy4ZN9GjRrx1ltvsW7dOoYMGcLJkyd5/PHHeemll5x97rrrLurXr4+bmxutWrXi1KlTlb53d999N5s3b6awsJC8vDwGDBjA9u3b2bRpk3O9+/fvz1NPPcXkyZPJz8/nscceq1Db5s2biYmJcZ6miY+PZ+fOnc7rC8LCwqhXrx4+Pj40b96cs2fPXvY16dGjB4MHDyYhIcF5ZAbgq6++Ii8vjyeffJLo6Ggef/xxLBYL+/fvr+arDm5ubqSkpPD6669jGMbvupZEapYCX2rVN998Q2BgYLm2evXq8c477/DCCy/QuHFjZs2axZw5cy65fGXnsi8+7OlwOHB3d8disWBc9PMRpaWlV6zR4XBgsVjKTZeVlTmnvby8AJx9jN/8PIXdbi+3/IU+F49RmXbt2mG328nOziYjI4MBAwZUub777ruPNWvWsGXLFlq2bEmzZs0qLBsdHU1aWhppaWmsXr2alStXcsMNNxAbG8vatWvp3r07W7duZeDAgdhstnLLf/bZZ87/4fft29e5kXXBxRtzF7/2F79G7u5Xf2Zx2LBhrFixguzsbM6dO0dISMgl+73++ut8+eWXNGvWjKFDh/LSSy/x+uuv8957712yjgu1Vvbede/enaysLDZt2kSXLl3o1q0bW7du5ZNPPnEeUh8/fjzvvfceQUFBrFq1iuHDh1eo7Uqfr8u9hpczYcIEioqKnKdy4PxnsGXLls73OS0tjWXLltGjR49Kx7qco0eP4uXlxc8//1zpBohcXxT4UmsOHDhAamoqDz/8cLn2ffv2MWDAAFq2bMmoUaMYOXKk86IiNze3Kgfl6tWrgfNXbv/888+0b98eX19fvv/+e2w2G6Wlpaxfv97Z/3Jj9+jRg3feeQfDMCgpKWH58uV069atyusZHBzMTz/9RGZmJgDff/89u3btonPnzlUeIzo6mlmzZtGiRQsaN25c5fqCg4OB8+eIhw4desl1+/DDD8nNzQXgP//5Dw8++CAAsbGxZGdnExMTw/Tp08nPzycvL6/c8tu2bSMsLIy4uDiCgoL4+OOPsdvtla7LnXfeyQ8//MC+ffuA89dRXK3o6Gg+//xz3nvvvUuG6QXFxcXMnTuXM2fOONu+++47brvttkrHr+y98/Ly4s477+SVV16he/fudO7cma+++ordu3fTs2dPysrK6NOnD7/++ivDhg1j2rRp7N+/v8JfEPTs2ZOVK1c6jwwtXbqUO++8s8KFh1Xl6enJ3LlzeeuttyguLnaux6FDh9i1axcA2dnZREREkJOTg7u7O3a7/YobEhfk5+eTkJDA7NmzGTBgAJMnT76qOqXm6aI9qTEXLgyC83vfXl5eTJgwgd69e5fr16ZNG/r168e9995LgwYN8Pb2dl6x3adPH+bNm1elPfPDhw8zaNAgLBYL8+bNo3HjxnTv3p0777yTfv364efnR5cuXZyHNYODg3n11Vd56qmneOCBB5zjJCUlMWPGDKKioigtLaVnz56MHj26yuvt6+vLggULmD59OsXFxVgsFl544QVatGhxxT+ZumDgwIG8/PLLpKamVph3pfqGDh1KamrqJU+L9OjRg8cee4yHH34Yi8WCj48Pr7zyChaLhWeffZZZs2bx8ssvY7FYeOqpp7j55pvLLR8bG8szzzxDVFSUc693w4YN5Q4nX+r1SElJ4dlnn8XDw+OSF7FV1YXTFmlpaUycOPGy/Z544gksFguxsbFYLBYcDgdBQUG8/PLLlY5f2XsHcPfdd7Nhwwa6du2Kt7c3bdq04YYbbnAe9Zk0aRLPPvus8+jSrFmzKgT5kCFDOH78OEOHDsXhcNC8eXNSUlKu+jUBuOWWW5g4caLze+Pr68vChQuZM2cONpsNwzCYM2cON998M3a7nXbt2tG/f3/efffdK46dlJRE79696dGjB507d2bIkCG8++67lW5wyfXBYlR1s05ERET+sHRIX0RExAQU+CIiIiagwBcRETEBBb6IiIgJ1Nmr9B0OB0VFRXh4eFT4O1oREZG6yDAMSktLadiwYYVbMNfZwC8qKuK7776r7TJERERqXGBgII0aNSrXVmcD38PDAzi/0ld7AwsREZE/kpKSEr777jtnBl6szgb+hcP4np6ezptgiIiImMGlTmXroj0RERETUOCLiIiYgAJfRETEBBT4IiIiJqDAFxERMQEFvoiIiAko8EVERExAgS8iImICCnwRERETUOBfJVtpWW2XIPK76XMsYh519ta6rubl4U7PUdNruwyR32XLkim1XYKI1BDt4YuIiJiASwP/k08+ISYmhn79+jFjxgwAtm/fTlRUFOHh4cyfP9/ZNzs7m5iYGCIiIpg8eTJlZecPNR47dozhw4cTGRnJmDFjKCoqcmXJIiIidZLLAv/w4cNMmzaN1NRU1q5dy//+9z82bdrEpEmTSE1NJSMjg6ysLDZt2gRAQkICU6dOZf369RiGwfLlywFITk4mLi4Oq9VKUFAQqampripZRESkznJZ4H/00Ufcc889NGnSBA8PD+bPn0/9+vVp3rw5zZo1w93dnaioKKxWK0ePHqW4uJjg4GAAYmJisFqtlJaWsmvXLiIiIsq1i4iISPW47KK9Q4cO4eHhwejRozl+/Di9e/emVatW+Pn5Ofv4+/uTk5NDbm5uuXY/Pz9ycnI4ffo0Pj4+uLu7l2uvjqysrGuzQr/RsWNHl4wrUtP27NlT2yWISA1wWeDb7XZ2797N0qVLadCgAWPGjMHb2xuLxeLsYxgGFosFh8NxyfYL/17st9NXEhQUhJeX1+9bGZE6TBuvInWHzWa77I6uywL/L3/5CyEhIfj6+gJw1113YbVacXNzc/bJy8vD39+fJk2akJeX52w/ceIE/v7++Pr6UlBQgN1ux83NzdlfREREqsdl5/DDwsLYunUr+fn52O12tmzZQmRkJAcOHODQoUPY7XbS09MJDQ0lICAALy8v56HFtLQ0QkND8fDwoFOnTmRkZACwZs0aQkNDXVWyiIhIneWyPfz27dvz6KOPEhcXR2lpKd27d2fYsGHccsstjB07FpvNRq9evYiMjAQgJSWFpKQkCgsLadu2LfHx8QBMmzaNxMREFi9eTNOmTZk3b56rShYREamzLIZhGLVdhCtcOI/hynP4utOe/NHpTnsidUtl2ac77YmIiJiAAl9ERMQEFPgiIiImoMAXERExAQW+iIiICSjwRURETECBLyIiYgIKfBERERNQ4IuIiJiAAl9ERMQEFPgiIiImoMAXERExAQW+iIiICSjwRURETECBLyIiYgIKfBERERNQ4IuIiJiAAl9ERMQEFPgiIiImoMAXERExAQW+iIiICSjwRURETECBLyIiYgIKfBERERNQ4IuIiJiAAl9ERMQEFPgiIiImoMAXERExAQW+iIiICSjwRURETECBLyIiYgIKfBERERNQ4IuIiJiAuysHf+CBBzh16hTu7uef5vnnn6eoqIgXXngBm81Gv379GD9+PADZ2dlMnjyZoqIiOnXqRHJyMu7u7hw7doyEhAROnjxJixYtSElJoWHDhq4sW0REpM5x2R6+YRgcPHiQtLQ053+tW7dm0qRJpKamkpGRQVZWFps2bQIgISGBqVOnsn79egzDYPny5QAkJycTFxeH1WolKCiI1NRUV5UsIiJSZ7ks8H/66ScAHn74YQYOHMg777xDZmYmzZs3p1mzZri7uxMVFYXVauXo0aMUFxcTHBwMQExMDFarldLSUnbt2kVERES5dhEREakelx3Sz8/PJyQkhClTplBaWkp8fDyPPvoofn5+zj7+/v7k5OSQm5tbrt3Pz4+cnBxOnz6Nj4+P85TAhfbqyMrKujYr9BsdO3Z0ybgiNW3Pnj21XYKI1ACXBX6HDh3o0KGDc3rIkCEsXLiwXFAahoHFYsHhcGCxWCq0X/j3Yr+dvpKgoCC8vLyuci1E6j5tvIrUHTab7bI7ui47pL9792527NjhnDYMg4CAAPLy8pxteXl5+Pv706RJk3LtJ06cwN/fH19fXwoKCrDb7eX6i4iISPW4LPALCgqYM2cONpuNwsJCVq9ezYQJEzhw4ACHDh3CbreTnp5OaGgoAQEBeHl5OQ8tpqWlERoaioeHB506dSIjIwOANWvWEBoa6qqSRURE6iyXHdIPCwvj66+/ZtCgQTgcDuLi4ujQoQOzZ89m7Nix2Gw2evXqRWRkJAApKSkkJSVRWFhI27ZtiY+PB2DatGkkJiayePFimjZtyrx581xVsoiISJ1lMQzDqO0iXOHCeQxXnsPvOWq6S8YVqSlblkyp7RJE5BqqLPt0pz0RERETUOCLiIiYgAJfRETEBBT4IiIiJqDAFxERMQEFvoiIiAko8EVERExAgS8iImICCnwRERETUOCLiIiYgAJfRETEBBT4IiIiJqDAFxERMQEFvoiIiAko8EVERExAgS8iImICCnwRERETUOCLiIiYgAJfRETEBBT4IiIiJqDAFxERMQEFvoiIiAko8EVERExAgS8iImICCnwRERETUOCLiIiYgAJfRETEBBT4IiIiJqDAFxERMQEFvoiIiAko8EVERExAgS8iImICCnwRERETcHngv/jiiyQmJgKwfft2oqKiCA8PZ/78+c4+2dnZxMTEEBERweTJkykrKwPg2LFjDB8+nMjISMaMGUNRUZGryxUREamTXBr4O3bsYPXq1QAUFxczadIkUlNTycjIICsri02bNgGQkJDA1KlTWb9+PYZhsHz5cgCSk5OJi4vDarUSFBREamqqK8sVERGps1wW+GfOnGH+/PmMHj0agMzMTJo3b06zZs1wd3cnKioKq9XK0aNHKS4uJjg4GICYmBisViulpaXs2rWLiIiIcu0iIiJSfe6uGnjq1KmMHz+e48ePA5Cbm4ufn59zvr+/Pzk5ORXa/fz8yMnJ4fTp0/j4+ODu7l6uvbqysrJ+55pcWseOHV0yrkhN27NnT22XICI1wCWB//7779O0aVNCQkJYtWoVAA6HA4vF4uxjGAYWi+Wy7Rf+vdhvp6siKCgILy+vq1wTkbpPG68idYfNZrvsjq5LAj8jI4O8vDyio6M5e/Ys586d4+jRo7i5uTn75OXl4e/vT5MmTcjLy3O2nzhxAn9/f3x9fSkoKMBut+Pm5ubsLyIiItXnknP4b7/9Nunp6aSlpTFu3Dj69OnDG2+8wYEDBzh06BB2u5309HRCQ0MJCAjAy8vLeVgxLS2N0NBQPDw86NSpExkZGQCsWbOG0NBQV5QrIiJS57nsHP5veXl5MXv2bMaOHYvNZqNXr15ERkYCkJKSQlJSEoWFhbRt25b4+HgApk2bRmJiIosXL6Zp06bMmzevpsoVERGpUyyGYRi1XYQrXDiP4cpz+D1HTXfJuCI1ZcuSKbVdgohcQ5Vln+60JyIiYgIKfBERERNQ4IuIiJiAAl9ERMQEFPgiIiImoMAXERExAQW+iIiICSjwRURETECBLyIiYgIKfBERERNQ4IuIiJiAAl9ERMQEFPgiIiImoMAXERExgSoF/qRJkyq0jRs37poXIyIiIq7hXtnMadOmkZOTw549ezh16pSzvaysjMOHD7u8OBEREbk2Kg38IUOG8P3337N//34iIiKc7W5ubgQHB7u6NhEREblGKg3822+/ndtvv51u3brRpEmTmqpJRERErrFKA/+C48ePk5CQwNmzZzEMw9n+wQcfuKwwERERuXaqFPhTp04lJiaG2267DYvF4uqaRERE5BqrUuC7u7vz0EMPuboWERERcZEq/Vleq1at2L9/v6trERERERep0h7+4cOHuffee/nrX/+Kl5eXs13n8EVERP4YqhT448ePd3UdIiIi4kJVCvzAwEBX1yEiIiIuVKXA79q1KxaLBcMwnFfp+/n5sXnzZpcWJyIiItdGlQJ/3759zsclJSWkp6dz4MABlxUlIiIi11a1fy3P09OTmJgYtm3b5op6RERExAWqtId/5swZ52PDMMjKyiI/P99VNYmIiMg1Vu1z+AB//vOfmTx5sksLExERkWun2ufwRURE5I+nSoHvcDh488032bx5M2VlZXTv3p3Ro0fj7l6lxUVERKSWVemivblz57Jz504efPBBHnroIfbu3cucOXNcXZuIiIhcI1UK/C1btvDaa69x1113ER4ezuLFi6v0N/gLFizgnnvuoX///rz99tsAbN++naioKMLDw5k/f76zb3Z2NjExMURERDB58mTKysoAOHbsGMOHDycyMpIxY8ZQVFR0NespIiJialUKfMMw8PDwcE57enqWm76UL774gp07d7J27VpWrlzJ0qVL2bdvH5MmTSI1NZWMjAyysrLYtGkTAAkJCUydOpX169djGAbLly8HIDk5mbi4OKxWK0FBQaSmpl7tuoqIiJhWlQK/TZs2zJo1i59//pnDhw8za9asK95ut3Pnzvy///f/cHd35+TJk9jtdvLz82nevDnNmjXD3d2dqKgorFYrR48epbi4mODgYABiYmKwWq2Ulpaya9cuIiIiyrWLiIhI9VQp8KdNm0Z+fj6xsbEMHTqU06dPM2XKlCsu5+HhwcKFC+nfvz8hISHk5ubi5+fnnO/v709OTk6Fdj8/P3Jycjh9+jQ+Pj7OiwMvtIuIiEj1VHqZfUlJCVOmTOGuu+5i9uzZADz++OO4ubnh4+NTpScYN24cjz32GKNHj+bgwYPOe/EDznvzOxyOS7ZffO/+C347fSVZWVnV6l9VHTt2dMm4IjVtz549tV2CiNSASgN/4cKFFBYWcscddzjbpk+fTnJyMosWLar0Z3N//PFHSkpKuPXWW6lfvz7h4eFYrVbc3NycffLy8vD396dJkybk5eU520+cOIG/vz++vr4UFBRgt9txc3Nz9q+OoKAgvLy8qrWMiJlo41Wk7rDZbJfd0a30kP5nn33G3Llz+fOf/+xsu+mmm5gzZw4ff/xxpU965MgRkpKSKCkpoaSkhI0bNxIbG8uBAwc4dOgQdrud9PR0QkNDCQgIwMvLy7mnkZaWRmhoKB4eHnTq1ImMjAwA1qxZQ2hoaLVWXkRERK6wh+/h4YG3t3eFdh8fHzw9PSsduFevXmRmZjJo0CDc3NwIDw+nf//++Pr6MnbsWGw2G7169SIyMhKAlJQUkpKSKCwspG3btsTHxwPnrx9ITExk8eLFNG3alHnz5l3tuoqIiJhWpYFfr149CgsLK5yvLywsdP6dfGXGjh3L2LFjy7WFhISwdu3aCn3btGnDihUrKrQHBASwdOnSKz6XiIiIXF6lh/QHDBhAUlIS586dc7adO3eOpKQkwsPDXV6ciIiIXBuVBv6DDz5Io0aN6N69O/fddx9Dhgyhe/fu/OlPf+LJJ5+sqRpFRETkd7riIf3p06czevRovv32W+rVq0e7du2qfaW8iIiI1K4q/dxdQEAAAQEBrq5FREREXKRKd9oTERGRPzYFvoiIiAko8EVERExAgS8iImICCnwR+UMpsZfWdgkiv1ttfI6rdJW+iMj1wtPNg/D//rO2yxD5XTbEvlDjz6k9fBERERNQ4IuIiJiAAl9ERMQEFPgiIiImoMAXERExAQW+iIiICSjwRURETECBLyIiYgIKfBERERNQ4IuIiJiAAl9ERMQEFPgiIiImoMAXERExAQW+iIiICSjwRURETECBLyIiYgIKfBERERNQ4IuIiJiAAl9ERMQEFPgiIiImoMAXERExAQW+iIiICSjwRURETECBLyIiYgIuDfxXXnmF/v37079/f+bMmQPA9u3biYqKIjw8nPnz5zv7ZmdnExMTQ0REBJMnT6asrAyAY8eOMXz4cCIjIxkzZgxFRUWuLFlERKROclngb9++na1bt7J69WrWrFnDt99+S3p6OpMmTSI1NZWMjAyysrLYtGkTAAkJCUydOpX169djGAbLly8HIDk5mbi4OKxWK0FBQaSmprqqZBERkTrLZYHv5+dHYmIinp6eeHh40LJlSw4ePEjz5s1p1qwZ7u7uREVFYbVaOXr0KMXFxQQHBwMQExOD1WqltLSUXbt2ERERUa5dREREqsfdVQO3atXK+fjgwYOsW7eOESNG4Ofn52z39/cnJyeH3Nzccu1+fn7k5ORw+vRpfHx8cHd3L9deHVlZWb9zTS6tY8eOLhlXpKbt2bOntkuoFn33pK6o6e+eywL/gu+//55Ro0bx3HPP4ebmxsGDB53zDMPAYrHgcDiwWCwV2i/8e7HfTl9JUFAQXl5ev2sdROoyBahI7XDFd89ms112R9elF+3t2bOHkSNH8swzzzB48GCaNGlCXl6ec35eXh7+/v4V2k+cOIG/vz++vr4UFBRgt9vL9RcREZHqcVngHz9+nCeffJKUlBT69+8PQPv27Tlw4ACHDh3CbreTnp5OaGgoAQEBeHl5OQ9vpKWlERoaioeHB506dSIjIwOANWvWEBoa6qqSRURE6iyXHdJ/8803sdlszJ4929kWGxvL7NmzGTt2LDabjV69ehEZGQlASkoKSUlJFBYW0rZtW+Lj4wGYNm0aiYmJLF68mKZNmzJv3jxXlSwiIlJnuSzwk5KSSEpKuuS8tWvXVmhr06YNK1asqNAeEBDA0qVLr3l9IiIiZqI77YmIiJiAAl9ERMQEFPgiIiImoMAXERExAQW+iIiICSjwRURETECBLyIiYgIKfBERERNQ4IuIiJiAAl9ERMQEFPgiIiImoMAXERExAQW+iIiICSjwRURETECBLyIiYgIKfBERERNQ4IuIiJiAAl9ERMQEFPgiIiImoMAXERExAQW+iIiICSjwRURETECBLyIiYgIKfBERERNQ4IuIiJiAAl9ERMQEFPgiIiImoMAXERExAQW+iIiICSjwRURETECBLyIiYgIKfBERERNQ4IuIiJiASwO/sLCQAQMGcOTIEQC2b99OVFQU4eHhzJ8/39kvOzubmJgYIiIimDx5MmVlZQAcO3aM4cOHExkZyZgxYygqKnJluSIiInWWywL/66+/ZtiwYRw8eBCA4uJiJk2aRGpqKhkZGWRlZbFp0yYAEhISmDp1KuvXr8cwDJYvXw5AcnIycXFxWK1WgoKCSE1NdVW5IiIidZrLAn/58uVMmzYNf39/ADIzM2nevDnNmjXD3d2dqKgorFYrR48epbi4mODgYABiYmKwWq2Ulpaya9cuIiIiyrWLiIhI9bm7auCZM2eWm87NzcXPz8857e/vT05OToV2Pz8/cnJyOH36ND4+Pri7u5drr66srKyrXIPKdezY0SXjitS0PXv21HYJ1aLvntQVNf3dc1ng/5bD4cBisTinDcPAYrFctv3Cvxf77XRVBAUF4eXldfWFi9RxClCR2uGK757NZrvsjm6NXaXfpEkT8vLynNN5eXn4+/tXaD9x4gT+/v74+vpSUFCA3W4v119ERESqr8YCv3379hw4cIBDhw5ht9tJT08nNDSUgIAAvLy8nIc20tLSCA0NxcPDg06dOpGRkQHAmjVrCA0NralyRURE6pQaO6Tv5eXF7NmzGTt2LDabjV69ehEZGQlASkoKSUlJFBYW0rZtW+Lj4wGYNm0aiYmJLF68mKZNmzJv3ryaKldERKROcXngf/LJJ87HISEhrF27tkKfNm3asGLFigrtAQEBLF261KX1iYiImIHutCciImICCnwRERETUOCLiIiYgAJfRETEBBT4IiIiJqDAFxERMQEFvoiIiAko8EVERExAgS8iImICCnwRERETUOCLiIiYgAJfRETEBBT4IiIiJqDAFxERMQEFvoiIiAko8EVERExAgS8iImICCnwRERETUOCLiIiYgAJfRETEBBT4IiIiJqDAFxERMQEFvoiIiAko8EVERExAgS8iImICCnwRERETUOCLiIiYgAJfRETEBBT4IiIiJqDAFxERMQEFvoiIiAko8EVERExAgS8iImICf4jA/+CDD7jnnnsIDw/n3Xffre1yRERE/nDca7uAK8nJyWH+/PmsWrUKT09PYmNj6dKlC3//+99ruzQREZE/jOs+8Ldv307Xrl1p3LgxABEREVitVp566qlKlzMMA4CSkhKX1ebrU99lY4vUBJvNVtslXJXG7g1quwSR38VV370LmXchAy923Qd+bm4ufn5+zml/f38yMzOvuFxpaSkA3333nctqmxoX5rKxRWpCVlZWbZdwVSa2uKe2SxD5XVz93SstLcXb27tc23Uf+A6HA4vF4pw2DKPc9OU0bNiQwMBAPDw8qtRfRETkj84wDEpLS2nYsGGFedd94Ddp0oTdu3c7p/Py8vD397/icvXq1aNRo0auLE1EROS689s9+wuu+6v0u3Xrxo4dOzh16hS//vorGzZsIDQ0tLbLEhER+UO57vfwb7rpJsaPH098fDylpaUMGTKEdu3a1XZZIiIifygW41KX8omIiEidct0f0hcREZHfT4EvIiJiAgp8ERERE1Dgi4iImIACX1zuyJEjtG7dmqlTp5Zrz87OpnXr1qxatapa423cuJEFCxZcyxJF/tCSk5OJjo7mnnvuISgoiOjoaKKjo1m5cuVVj5mYmFjt76Zc3677P8uTuqFx48Zs2bIFu92Om5sbABkZGfj6+lZ7rL59+9K3b99rXaLIH9a0adOA8xvX8fHxpKWl1XJFcj3SHr7UiIYNG3Lrrbeya9cuZ9u2bdvo1q0bAJ9++inR0dFERUXxxBNPcOLECTZu3Mjo0aOd/ZcuXcqMGTNYtWoViYmJAGRmZjJs2DAGDx7Mww8/zOHDh2t2xUSuY2VlZfTo0YMTJ04AcObMGXr06OH8rRE4f8/1hIQEBg0axKBBg1i+fLlz3meffcaQIUMICwtj2bJlAPz6668888wzDBgwgKioKNasWUNZWRkhISEUFhYCEBsby//93/8BkJ6eTnJyck2tslRCgS81pl+/fqxfvx44H9StW7fGw8ODkydPMnXqVF599VU++OAD7rjjDp5//nlCQ0PJysri7NmzAHz44YcMHDjQOV5JSQlJSUnMnTuX1atX89BDDzFlypRaWTeR65G7uzuRkZFYrVYANmzYwN13342Hh4ezz969ezl79ixr1qxhyZIl5W5lXlJSwvvvv8+SJUuYP38+AIsWLeLGG28kPT2df//73yxatIgffviBrl27smvXLoqKijh27Jhz437Lli307t275lZaLkuBLzWmT58+bN68GYfDwbp16+jXrx8A9evXp127dtx8880A3H///ezcuRMPDw/uvvtuNmzYwLFjxzhz5ky5uywePHiQw4cPM2bMGKKjo0lJSdEevshvDBw4kA8//BA4v7d98UYzQKtWrThw4ACPPPIIVquV5557zjmvb9++WCwWWrVqxenTpwHYuXMnQ4YMAcDX15e+ffvyxRdf0KtXL3bs2MHu3buJiorihx9+oLS0lN27d9O1a9caWlupjM7hS41p2LAhbdq0Yc+ePezcuZNnnnmGjIwMHA5HuX6GYVBWVgZAdHQ0CxYs4OzZs0RFRZXr53A4uPnmm53nK+12u/PQpYic165dO86ePUtmZiY5OTl06NCh3Pwbb7yRDz/8kG3btrFp0yYGDx7s3EC4cL3Nb3+x9GKGYWC32wkNDeXtt9/Gzc2NkJAQfvrpJ1asWEFgYCBeXl4uXkupCu3hS43q168fc+fOJSgoCHf389ubxcXFfP311xw5cgSAZcuW0aVLFwCCg4PJzc0lLS2twp7JLbfcwtmzZ52HIFeuXMmzzz5bg2sj8scQFRXFtGnT6N+/f4V5GzduJCEhgd69e5OUlESDBg04fvz4Zcfq2rUrK1asAODUqVNs3LiRzp074+vri7e3N59++ikdO3aka9eupKamEhYW5rL1kupR4EuNCgsLIzs7m3vuucfZ9pe//IXnn3+ep556iv79+/PFF1+Uu8inX79+NGzYkGbNmpUby9PTkwULFjB79myioqJYvXo1M2fOrLF1EfmjGDhwINnZ2RU2mgFCQ0Px9vamf//+DB06lIEDB9K6devLjvXkk09y5swZoqKiGDFiBKNHj6Zt27bOsf70pz/RsGFDunbtSm5uLr169XLZekn16MdzRERETEB7+CIiIiagwBcRETEBBb6IiIgJKPBFRERMQIEvIiJiArrxjogJfPXVV8ydO5czZ85gGAZNmjRh4sSJtGrVis8//5zp06eTnp7usuefMWOG81arP/74IwEBAXh7ewPn77tw4bGIuI4CX6SOKykpYdSoUbz11lvOv5dOS0vjscceY+PGjTVSQ1JSkvNxnz59SElJ4fbbb6+R5xaR8xT4InXcr7/+SkFBAefOnXO2DRw4EB8fH+x2OwDnzp1j/Pjx/PTTT9hsNmbMmEGnTp0oKCggOTmZffv2YbFY6NmzJxMmTODFF1+kYcOGPP300+Tm5tKzZ0/+/e9/07VrV9LS0vj00095+eWXr1jbuXPn6NWrF8uXL6dFixYAjBw5khEjRvDxxx/j5eXFvn37OHnyJN27dycpKQkPDw9+/PFHZs6cyZkzZ7Db7TzwwAPO+7uLyKXpHL5IHXfDDTeQkJDAo48+St++fUlISGDlypV069YNT09PAH755RdGjhxJWloasbGxLFq0CDh/KL5x48Z88MEHrFy5kv379/PWW28RHh7O5s2bgfO/hubn58f27dsB+OSTTwgPD69SbQ0aNGDQoEG8//77APz8888cPHjQeTvWzMxM3nrrLTIyMvjxxx9ZtmwZZWVljBs3jmeeeYZVq1bxzjvv8NZbb/HVV19dy5dNpM5R4IuYwEMPPcS2bdtISkrCz8+P119/nUGDBlFQUABAs2bNaN++PQBt2rTh1KlTAGzevJkRI0ZgsVjw9PQkNjaWzZs307FjR3Jycjhx4gRbtmxhzJgxbNu2jZKSEnbt2lWt26nGxcWRlpZGaWkpy5YtY8iQIc4fbRk8eDANGzbE09OT6Ohotm7dysGDB/n555+ZNGkS0dHRjBgxguLiYv73v/9d41dNpG7RIX2ROm7Pnj3s3buXRx99lLCwMMLCwpgwYQIDBgxg27Zt3HjjjeV+H91isTh/Ec3hcJT7pTSHw0FZWRn16tWjd+/ebNq0iczMTObMmcOSJUuwWq106NCBhg0bVrm+Fi1a0Lp1azZu3Eh6ejrLly93zrsQ/HD+V9nq1auH3W6nUaNGzl9JBDhx4gSNGjW6qtdHxCy0hy9Sx/n6+rJ48WLnrwoC5OXlUVhYSGBgYKXL9ujRg3feeQfDMCgpKWH58uV069YNgPDwcN544w0CAwPx9PSka9euzJs3r8qH8y8WFxfHnDlzaNeuHTfddJOzfd26dZSUlGCz2Vi9ejVhYWG0aNECb29vZ+AfP36cAQMGkJWVVe3nFTET7eGL1HEtWrTg1VdfZf78+fzyyy94eXnRqFEjZs2axS233EJeXt5ll01KSmLGjBlERUVRWlpKz549GT16NAAhISHk5uYybNgw4PzGQUZGBn369Kl2jWFhYSQlJREbG1uu3dvbm7i4OPLz84mIiODee++lXr16pKamMnPmTN544w3Kysr4xz/+QceOHav9vCJmol/LE5Fat3fvXpKSkkhPT3eeQkhMTKRVq1Y88sgjtVydSN2gPXwRqVUTJ07kiy++YP78+eWuFxCRa0t7+CIiIiagi/ZERERMQIEvIiJiAgp8ERERE1Dgi4iImIACX0RExAQU+CIiIibw/wFQZahOZn3TlwAAAABJRU5ErkJggg=="/>
          <p:cNvSpPr>
            <a:spLocks noChangeAspect="1" noChangeArrowheads="1"/>
          </p:cNvSpPr>
          <p:nvPr/>
        </p:nvSpPr>
        <p:spPr bwMode="auto">
          <a:xfrm>
            <a:off x="2739749" y="327459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557" y="1843087"/>
            <a:ext cx="9939130" cy="465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89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b="1" dirty="0" smtClean="0"/>
              <a:t>SHOWCASING THE POPULAR GENRES ON NETFLIX</a:t>
            </a:r>
            <a:endParaRPr lang="en-GB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35" y="1690688"/>
            <a:ext cx="11121887" cy="477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030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b="1" dirty="0" smtClean="0"/>
              <a:t>RATINGS ACROSS TV SHOWS AND MOVIES ON NETFLIX</a:t>
            </a:r>
            <a:endParaRPr lang="en-GB" sz="4000" b="1" dirty="0"/>
          </a:p>
        </p:txBody>
      </p:sp>
      <p:sp>
        <p:nvSpPr>
          <p:cNvPr id="3" name="AutoShape 2" descr="data:image/png;base64,iVBORw0KGgoAAAANSUhEUgAAAtwAAAGECAYAAAAFnPduAAAAOXRFWHRTb2Z0d2FyZQBNYXRwbG90bGliIHZlcnNpb24zLjUuMSwgaHR0cHM6Ly9tYXRwbG90bGliLm9yZy/YYfK9AAAACXBIWXMAAAsTAAALEwEAmpwYAAA65UlEQVR4nO3deVyVZf7/8feBg6hhmQZqZM2MuWPiUmoqJiaLiBha45La6vIoTfs9VFTSTFMz00TTmXo4NTM2U44LpF/ESss102gxTM2pUFxC3EFlv39/+OAejwiich1cXs9/4L7u+9zX577vcw7vc3GdcxyWZVkCAAAAYIRHRRcAAAAA3MwI3AAAAIBBBG4AAADAIAI3AAAAYBCBGwAAADCIwA0AAAAYROAGgDI4cOCAGjdurKioKEVFRSkyMlJ9+vRRYmKivc3cuXMVHx9f6n7mz5+vzz///JLrLrx9w4YNdfz48SuqcceOHZo4caIk6ccff9SIESOu6PZXo6CgQMOGDVNoaKgWL17ssm758uVq1aqVfc569Oih4OBgjRkzRjk5OZfd9zPPPGOfg+eff17//e9/jRwDAJjmrOgCAOBGUblyZSUkJNjLBw8e1FNPPSVPT0+FhobqpZdeuuw+vv76a91///2XXFeW25fmv//9r9LT0yVJzZo1U1xc3DXtryzS09O1adMmff/99/L09Cy2vnXr1vrrX/9qL+fk5Khv375asWKF+vTpU+q+N2/ebP/+3nvvlV/RAOBmBG4AuEr+/v4aMWKEFi1apNDQUMXExKh+/fp69tlnFRcXp88++0xeXl668847NX36dH322WdKSUnRzJkz5enpqbVr1+rkyZNKS0vTI488omPHjtm3l6S3335bP/74owoLCzVy5Eh17txZy5cv15o1a+wQW7T86quvKi4uTpmZmRo3bpx69uypKVOmaNWqVcrMzNTkyZO1e/duORwOdezYUS+//LKcTqeaNWumwYMHa/PmzTpy5Iiee+459evXr9ixfvPNN5o5c6bOnTsnLy8vjRw5Ui1bttRzzz2n/Px8RUdHa968ebr33ntLPWcnT55UVlaW7rjjDknSF198ob/+9a/Kzc3V8ePH1bNnT40cOVLjxo2TJA0aNEjvvvuu+vfvr7lz5+rs2bOaM2eO6tatq7179yo/P1+TJ09Wq1atdPz4cY0bN0779+9X9erV5evrq/r162v48OGXvB5+fn7leXcAgBIxpQQArkGjRo30888/u7QdPnxYf//737Vs2TItX75c7du3144dO9S/f38FBARozJgx6tq1qyQpOztb//d//6fRo0cX2/c999yjFStW6M0331RMTEypU0zq1KmjESNGqHXr1po+fbrLuqlTp6p69epauXKlli1bpj179uhvf/ubJCk3N1d33nmnPvroI8XFxWn69OnFpnucOHFCI0aM0IQJE7Ry5Uq98cYbGj16tE6cOKF3333XHvm/VNj+5ptvFBUVpbCwMLVt21YvvfSSnnnmGYWHh8uyLP3tb3/TjBkztHz5cn388cd69913dfz4cfsY/v73v6tOnTou+9yxY4eeeeYZxcfHKzo6WnPmzLGP8/7779fq1as1d+5cffvtt6VeDwBwFwI3AFwDh8OhypUru7TVqlVLjRo10mOPPaY33nhDjRs31qOPPnrJ27dq1arEffft21eS1KBBA9WrV0/ffffdVdW4YcMGPfnkk3I4HKpUqZL69OmjDRs22Ou7dOkiSWratKlyc3N19uxZl9vv2LFD9957r5o3by5Jql+/vlq2bKlt27Zdtu/WrVsrISFBiYmJevLJJ3Xy5EmFhYVJOn/u/vKXv2jnzp2aP3++ZsyYIcuydO7cuVL3effdd6tx48aSpCZNmujUqVOSpPXr1+vPf/6zJMnPz8/u50quBwCYQOAGgGvw448/qkGDBi5tHh4eWrx4saZPn67q1atr2rRpmjlz5iVvX7Vq1RL37eHxv6fowsJCOZ1OORwOWZZlt+fl5V22xsLCQjkcDpfl/Px8e9nb21uS7G0u3L90/o2RF96+aJsL93E5Hh4eevHFF+Xv76+YmBhJ0tmzZ/XYY49p586datKkicaMGSOn01ms/4td+ALnwvNx8W2Lzt+VXA8AMIHADQBX6bffftOCBQv0zDPPuLTv3r1b3bt3V7169TRkyBA99dRT+vHHHyVJnp6eZQ6qK1askCTt3LlT+/fvV/PmzVWjRg3t3btXOTk5ysvL05o1a+ztS9p3hw4dtHjxYlmWpdzcXC1ZskQPP/xwmY8zMDBQv/76qz0NY+/evdq+fbseeuihMu+jyKRJk7R582Z9/vnn2rdvn7KysjRy5EgFBwfr66+/Vm5urgoLC0s9npJ06tRJS5culXR+Gsznn38uh8NR6vUAAHfgTZMAUEbZ2dmKioqSdH7U1NvbWy+//LIeeeQRl+0aNWqk8PBw9erVS1WrVlXlypUVGxsrSQoODtbs2bPLNDKdlpamnj17yuFwaPbs2apevbrat2+vBx98UOHh4fL19VWbNm20Z88eSeeD8TvvvKMXX3xRAwYMsPcTGxurqVOnKjIyUnl5eerYsaOGDh1a5uOuUaOG5s6dqylTpig7O1sOh0PTp0/XH//4Rx04cKDM+5Gke++9V88//7ymT5+uVatW6ZFHHlF4eLgqVaqkBg0a6P7779e+fft07733KiwsTAMGDNC8efPKtO9x48YpNjZWkZGRql69uu6++25Vrly51OsBAO7gsC73vzsAAG4AH374oZo0aaIWLVooNzdX/fr10/Dhw9WpU6eKLg3ALY4RbgDATeH+++/XlClTVFhYqLy8PIWFhRG2AVwXGOEGAAAADOJNkwAAAIBBBG4AAADAoJt2DndhYaHOnDkjLy+vYp8fCwAAAJQXy7KUl5en2267zeU7FIrctIH7zJkzxb5uGQAAADClQYMGqlatWrH2mzZwe3l5STp/4JUqVargagAAAHCzys3N1c8//2znz4vdtIG7aBpJpUqV7K8tBgAAAEwpaRozb5oEAAAADCJwAwAAAAYRuAEAAACDCNwAAACAQQRuAAAAwCACNwAAAGAQgRsAAAAwiMANAAAAGETgBgAAAAwicAMAAAAGEbgBAAAAgwjcAAAAgEEEbgAAAMCgWypw5xcW3lL9AgAAoOI5K7oAd3J6eGjh9g1u73fYg0Fu7xMAAADXh1tqhBsAAABwNwI3AAAAYBCBGwAAADCIwA0AAAAYROAGAAAADCJwAwAAAAYRuAEAAACDCNwAAACAQQRuAAAAwCACNwAAAGAQgRsAAAAwiMANAAAAGETgBgAAAAwicAMAAAAGGQ3cc+fOVbdu3RQREaH3339fkrRlyxZFRkYqJCREc+bMsbfdtWuXoqOjFRoaqgkTJig/P1+SdOjQIfXv319hYWEaNmyYzpw5Y7JkAAAAoFwZC9zbtm3T1q1b9cknn2jZsmX65z//qd27d2v8+PFasGCBEhMTlZKSovXr10uSRo8erYkTJ2rNmjWyLEtLliyRJE2ePFn9+vVTUlKSAgICtGDBAlMlAwAAAOXOWOB+6KGH9I9//ENOp1PHjh1TQUGBTp8+rfvuu09169aV0+lUZGSkkpKSdPDgQWVnZyswMFCSFB0draSkJOXl5Wn79u0KDQ11aQcAAABuFEanlHh5eSkuLk4RERFq166djhw5Il9fX3u9n5+f0tPTi7X7+voqPT1dJ06ckI+Pj5xOp0s7AAAAcKNwmu5gxIgRev755zV06FClpqbK4XDY6yzLksPhUGFh4SXbi35e6OLly0lJSbF/b9Wq1VUexbVLTk6usL4BAABQcYwF7l9++UW5ublq3LixqlSpopCQECUlJcnT09PeJiMjQ35+fqpdu7YyMjLs9qNHj8rPz081atRQZmamCgoK5OnpaW9/JQICAuTt7V1ux3W1KjLsAwAAwJycnByXQd6LGZtScuDAAcXGxio3N1e5ublau3at+vTpo99++0379u1TQUGBVq1apaCgIPn7+8vb29seBU5ISFBQUJC8vLzUunVrJSYmSpLi4+MVFBRkqmQAAACg3Bkb4e7UqZN27Nihnj17ytPTUyEhIYqIiFCNGjU0fPhw5eTkqFOnTgoLC5MkzZo1S7GxscrKylLTpk01cOBASdKkSZMUExOjhQsXqk6dOpo9e7apkgEAAIBy57Asy6roIkwoGtq/eErJwu0b3F7LsAcZlQcAALhZlZQ7i/BNkwAAAIBBBG4AAADAIAI3AAAAYBCBGwAAADCIwA0AAAAYROAGAAAADCJwAwAAAAYRuAEAAACDCNwAAACAQQRuAAAAwCACNwAAAGAQgRsAAAAwiMANAAAAGETgBgAAAAwicAMAAAAGEbgBAAAAgwjcAAAAgEEEbgAAAMAgAjcAAABgEIEbAAAAMIjADQAAABhE4AYAAAAMInADAAAABhG4AQAAAIMI3AAAAIBBBG4AAADAIAI3AAAAYBCBGwAAADCIwA0AAAAYROAGAAAADCJwAwAAAAYRuAEAAACDCNwAAACAQQRuAAAAwCACNwAAAGAQgRsAAAAwiMANAAAAGETgBgAAAAwicAMAAAAGOU3ufP78+Vq9erUkqVOnThozZozGjRun5ORkValSRZL04osvqmvXrtq1a5cmTJigM2fOqHXr1po8ebKcTqcOHTqk0aNH69ixY/rjH/+oWbNm6bbbbjNZNgAAAFBujI1wb9myRZs2bdKKFSsUHx+vnTt36rPPPlNKSooWL16shIQEJSQkqGvXrpKk0aNHa+LEiVqzZo0sy9KSJUskSZMnT1a/fv2UlJSkgIAALViwwFTJAAAAQLkzFrh9fX0VExOjSpUqycvLS/Xq1dOhQ4d06NAhjR8/XpGRkYqLi1NhYaEOHjyo7OxsBQYGSpKio6OVlJSkvLw8bd++XaGhoS7tAAAAwI3C2JSS+vXr27+npqZq9erV+vDDD7Vt2zZNmjRJ1apV05AhQ7R06VLVr19fvr6+9va+vr5KT0/XiRMn5OPjI6fT6dIOAAAA3CiMzuGWpL1792rIkCEaM2aM/vSnP+mdd96x1w0YMEDx8fGqV6+eHA6H3W5ZlhwOh/3zQhcvX05KSor9e6tWra7yKK5dcnJyhfUNAACAimM0cCcnJ2vEiBEaP368IiIitGfPHqWmptpTRCzLktPpVO3atZWRkWHf7ujRo/Lz81ONGjWUmZmpgoICeXp6KiMjQ35+fldUQ0BAgLy9vcv1uK5GRYZ9AAAAmJOTk+MyyHsxY3O4Dx8+rBdeeEGzZs1SRESEpPMBe9q0aTp16pTy8vL08ccfq2vXrvL395e3t7c9CpyQkKCgoCB5eXmpdevWSkxMlCTFx8crKCjIVMkAAABAuTM2wr1o0SLl5ORoxowZdlufPn00ePBg9e3bV/n5+QoJCVH37t0lSbNmzVJsbKyysrLUtGlTDRw4UJI0adIkxcTEaOHChapTp45mz55tqmQAAACg3Dksy7IquggTiob2L55SsnD7BrfXMuxBRuUBAABuViXlziJ80yQAAABgEIEbAAAAMIjADQAAABhE4AYAAAAMInADAAAABhG4AQAAAIMI3AAAAIBBBG4AAADAIAI3AAAAYBCBGwAAADCIwA0AAAAYROAGAAAADCJwAwAAAAYRuAEAAACDCNwAAACAQQRuAAAAwCACNwAAAGAQgRsAAAAwiMANAAAAGETgBgAAAAwicAMAAAAGEbgBAAAAgwjcAAAAgEEEbgAAAMAgAjcAAABgEIEbAAAAMIjADQAAABhE4AYAAAAMInBXMMsquKX6BQAAuNU4K7qAW53D4alz59a6vd8qVbq4vU8AAIBbESPcAAAAgEEEbgAAAMAgAjcAAABgEIEbAAAAMIjADQAAABhE4AYAAAAMInADAAAABhG4AQAAAIMI3AAAAIBBBG4AAADAIKOBe/78+YqIiFBERIRmzpwpSdqyZYsiIyMVEhKiOXPm2Nvu2rVL0dHRCg0N1YQJE5Sfny9JOnTokPr376+wsDANGzZMZ86cMVkyAAAAUK6MBe4tW7Zo06ZNWrFiheLj47Vz506tWrVK48eP14IFC5SYmKiUlBStX79ekjR69GhNnDhRa9askWVZWrJkiSRp8uTJ6tevn5KSkhQQEKAFCxaYKhkAAAAod8YCt6+vr2JiYlSpUiV5eXmpXr16Sk1N1X333ae6devK6XQqMjJSSUlJOnjwoLKzsxUYGChJio6OVlJSkvLy8rR9+3aFhoa6tAMAAAA3CmOBu379+naATk1N1erVq+VwOOTr62tv4+fnp/T0dB05csSl3dfXV+np6Tpx4oR8fHzkdDpd2gEAAIAbhdN0B3v37tWQIUM0ZswYeXp6KjU11V5nWZYcDocKCwvlcDiKtRf9vNDFy5eTkpJi/96qVaurO4hykJycfMn267EmAAAAlB+jgTs5OVkjRozQ+PHjFRERoW3btikjI8Nen5GRIT8/P9WuXdul/ejRo/Lz81ONGjWUmZmpgoICeXp62ttfiYCAAHl7e5fbMV2tigzWJbkeawIAALjR5OTkuAzyXszYlJLDhw/rhRde0KxZsxQRESFJat68uX777Tft27dPBQUFWrVqlYKCguTv7y9vb297xDUhIUFBQUHy8vJS69atlZiYKEmKj49XUFCQqZIBAACAcmdshHvRokXKycnRjBkz7LY+ffpoxowZGj58uHJyctSpUyeFhYVJkmbNmqXY2FhlZWWpadOmGjhwoCRp0qRJiomJ0cKFC1WnTh3Nnj3bVMkAAABAuXNYlmVVdBEmFA3tXzylZOH2DW6vZdiDpY/Knzu31k2V/E+VKl3c3icAAMDNqKTcWYRvmgQAAAAMInADAAAABhG4AQAAAIMI3AAAAIBBBG4AAADAIAI3AAAAYBCBGwAAADCIwA0AAAAYROAGAAAADCJwAwAAAAYRuAEAAACDyhS4x48fX6xtxIgR5V4MAAAAcLNxlrZy0qRJSk9PV3Jyso4fP2635+fnKy0tzXhxAAAAwI2u1MDdu3dv7d27V3v27FFoaKjd7unpqcDAQNO1AQAAADe8UgN3s2bN1KxZMz388MOqXbu2u2oCAAAAbhqlBu4ihw8f1ujRo3Xq1ClZlmW3r1y50lhhAAAAwM2gTIF74sSJio6OVpMmTeRwOEzXBAAAANw0yhS4nU6nnn76adO1AAAAADedMn0sYP369bVnzx7TtQAAAAA3nTKNcKelpalXr166++675e3tbbczhxsAAAAoXZkC96hRo0zXAQAAANyUyhS4GzRoYLoOAAAA4KZUpsDdtm1bORwOWZZlf0qJr6+vNmzYYLQ4AAAA4EZXpsC9e/du+/fc3FytWrVKv/32m7GiAAAAgJtFmT6l5EKVKlVSdHS0Nm/ebKIeAAAA4KZSphHukydP2r9blqWUlBSdPn3aVE0AAADATeOK53BLUs2aNTVhwgSjhQEAAAA3gyueww0AAACg7MoUuAsLC7Vo0SJt2LBB+fn5at++vYYOHSqns0w3BwAAAG5ZZXrT5FtvvaWtW7dq0KBBevrpp/Xdd99p5syZpmsDAAAAbnhlGqLeuHGjli1bJi8vL0nSI488oh49emj8+PFGiwMAAABudGUa4bYsyw7b0vmPBrxwGQAAAMCllSlwN2rUSNOmTdP+/fuVlpamadOm8XXvAAAAQBmUKXBPmjRJp0+fVp8+ffT444/rxIkTeuWVV0zXBgAAANzwSg3cubm5Gjt2rL766ivNmDFDW7Zs0QMPPCBPT0/5+Pi4q0YAAADghlVq4I6Li1NWVpZatmxpt02ZMkWnT5/WvHnzjBcHAAAA3OhKDdxffvml3nrrLdWsWdNuq1WrlmbOnKnPP//ceHEAAADAja7UwO3l5aXKlSsXa/fx8VGlSpWMFQUAAADcLEoN3B4eHsrKyirWnpWVpfz8fGNFAQAAADeLUgN39+7dFRsbq7Nnz9ptZ8+eVWxsrEJCQi6786ysLHXv3l0HDhyQJI0bN04hISGKiopSVFSUPvvsM0nSrl27FB0drdDQUE2YMMEO84cOHVL//v0VFhamYcOG6cyZM1d9oAAAAEBFKDVwDxo0SNWqVVP79u31xBNPqHfv3mrfvr1uv/12vfDCC6Xu+IcfflDfvn2Vmppqt6WkpGjx4sVKSEhQQkKCunbtKkkaPXq0Jk6cqDVr1siyLC1ZskSSNHnyZPXr109JSUkKCAjQggULrvFwAQAAAPe67JSSKVOmaNWqVXruuec0dOhQrVmzRq+99po8PEr/CO8lS5Zo0qRJ8vPzkySdO3dOhw4d0vjx4xUZGam4uDgVFhbq4MGDys7OVmBgoCQpOjpaSUlJysvL0/bt2xUaGurSDgAAANxInGXZyN/fX/7+/le049dff91l+ejRo2rbtq0mTZqkatWqaciQIVq6dKnq168vX19feztfX1+lp6frxIkT8vHxkdPpdGkHAAAAbiRlCtzloW7dunrnnXfs5QEDBig+Pl716tWTw+Gw2y3LksPhsH9e6OLlskhJSbF/b9Wq1VVUXj6Sk5Mv2X491gQAAIDy47bAvWfPHqWmptpTRCzLktPpVO3atZWRkWFvd/ToUfn5+alGjRrKzMxUQUGBPD09lZGRYU9PuRIBAQHy9vYut+O4WhUZrEtyPdYEAABwo8nJyXEZ5L1Y6ROxy5FlWZo2bZpOnTqlvLw8ffzxx+ratav8/f3l7e1tj7YmJCQoKChIXl5eat26tRITEyVJ8fHxCgoKcle5AAAAQLlw2wh3o0aNNHjwYPXt21f5+fkKCQlR9+7dJUmzZs1SbGyssrKy1LRpUw0cOFCSNGnSJMXExGjhwoWqU6eOZs+e7a5yAQAAgHLhsCzLqugiTCga2r94SsnC7RvcXsuwB0sfmT93bq2bKvmfKlW6uL1PAACAm1FJubOI26aUAAAAALciAjcAAABgEIEbAAAAMIjADQAAABhE4AYAAAAMInADAAAABhG4AQAAAIMI3AAAAIBBBG4AAADAIAI3AAAAYBCBGwAAADCIwA0AAAAYROAGAAAADCJwAwAAAAYRuAEAAACDCNwAAACAQQRuAAAAwCACNwAAAGAQgRsAAAAwiMANAAAAGETgBgAAAAwicAMAAAAGEbgBAAAAgwjcAAAAgEEEbgAAAMAgAjcAAABgEIEbAAAAMIjADQAAABhE4AYAAAAMInADAAAABhG4AQAAAIMI3AAAAIBBBG4AAADAIAI3AAAAYBCBGwAAADCIwA0AAAAYROAGAAAADCJwAwAAAAYRuAEAAACDCNwAAACAQUYDd1ZWlrp3764DBw5IkrZs2aLIyEiFhIRozpw59na7du1SdHS0QkNDNWHCBOXn50uSDh06pP79+yssLEzDhg3TmTNnTJYLAAAAlDtjgfuHH35Q3759lZqaKknKzs7W+PHjtWDBAiUmJiolJUXr16+XJI0ePVoTJ07UmjVrZFmWlixZIkmaPHmy+vXrp6SkJAUEBGjBggWmygUAAACMMBa4lyxZokmTJsnPz0+StGPHDt13332qW7eunE6nIiMjlZSUpIMHDyo7O1uBgYGSpOjoaCUlJSkvL0/bt29XaGioSzsAAABwI3Ga2vHrr7/usnzkyBH5+vray35+fkpPTy/W7uvrq/T0dJ04cUI+Pj5yOp0u7VcqJSXF/r1Vq1ZXfPvykpycfMn267EmAAAAlB9jgftihYWFcjgc9rJlWXI4HCW2F/280MXLZREQECBvb++rL7ycVGSwLsn1WBMAAMCNJicnx2WQ92Ju+5SS2rVrKyMjw17OyMiQn59fsfajR4/Kz89PNWrUUGZmpgoKCly2BwAAAG4kbgvczZs312+//aZ9+/apoKBAq1atUlBQkPz9/eXt7W1Pb0hISFBQUJC8vLzUunVrJSYmSpLi4+MVFBTkrnIBAACAcuG2KSXe3t6aMWOGhg8frpycHHXq1ElhYWGSpFmzZik2NlZZWVlq2rSpBg4cKEmaNGmSYmJitHDhQtWpU0ezZ892V7kAAABAuXBYlmVVdBEmFM2luXgO98LtG9xey7AHSx+ZP3durZsq+Z8qVbq4vU8AAICbUUm5swjfNAkAAAAYROAGAAAADCJwAwAAAAYRuAEAAACDCNwAAACAQQRuAAAAwCACNwAAAGAQgRsAAAAwiMCNYgoLCm+pfgEAAExy21e748bh4emhDV/scnu/QZ0bu71PAAAA0xjhBgAAAAwicAMAAAAGEbgBAAAAgwjcAAAAgEEEbtwwrPz8W6JPAABwc+FTSnDDcDidypgz1a19+o6KdWt/AADg5sMINwAAAGAQgRsAAAAwiMANAAAAGETgBgAAAAwicAMAAAAGEbgBAAAAgwjcAAAAgEEEbgAAAMAgAjcAAABgEIEbAAAAMIjADQAAABhE4AYAAAAMInADAAAABhG4AQAAAIMI3AAAAIBBBG4AAADAIAI3AAAAYBCBGwAAADCIwA0AAAAYROAGAAAADCJwAwAAAAYRuAEAAACDCNwAAACAQc6K6HTAgAE6fvy4nM7z3b/22ms6c+aMpk+frpycHIWHh2vUqFGSpF27dmnChAk6c+aMWrdurcmTJ9u3AwAAAK53bk+ulmUpNTVVX3zxhR2cs7OzFRYWpn/+85+qU6eOhgwZovXr16tTp04aPXq0pk6dqsDAQI0fP15LlixRv3793F02AAAAcFXcPqXk119/lSQ988wz6tGjhxYvXqwdO3bovvvuU926deV0OhUZGamkpCQdPHhQ2dnZCgwMlCRFR0crKSnJ3SUDAAAAV83tgfv06dNq166d3nnnHX3wwQf66KOPdOjQIfn6+trb+Pn5KT09XUeOHHFp9/X1VXp6urtLBgAAAK6a26eUtGjRQi1atLCXe/furbi4OLVq1cpusyxLDodDhYWFcjgcxdqvREpKiv37hX24W3Jy8iXbqclVSTVJFVdXaTUBAABcjtsD9zfffKO8vDy1a9dO0vkQ7e/vr4yMDHubjIwM+fn5qXbt2i7tR48elZ+f3xX1FxAQIG9v7/Ip/hpUZIgtCTWVTWk15RcUyunp3n8UVUSfAACgZDk5OS6DvBdze+DOzMxUXFycPvroI+Xl5WnFihWaPHmyRo4cqX379umee+7RqlWr1KtXL/n7+8vb21vJyclq1aqVEhISFBQU5O6SgRI5PT30Zvw2t/Y5uudDbu0PAABcG7cH7s6dO+uHH35Qz549VVhYqH79+qlFixaaMWOGhg8frpycHHXq1ElhYWGSpFmzZik2NlZZWVlq2rSpBg4c6O6SAQAAgKtWIR9oPXLkSI0cOdKlrV27dvrkk0+KbduoUSMtXbrUTZUBAAAA5YuJoAAAAIBBBG4AAADAIAI3AAAAYBCBGwAAADCIwA0AAAAYROAGAAAADCJwAwAAAAYRuAEAAACDCNwAAACAQQRuAAAAwCACNwAAAGAQgRu4yVgFebdUvwAAXO+cFV0AgPLl8PRSxqoxbu/Xt/tMt/cJAMCNgBFuAAAAwCACNwDjCgorZrpJRfULAMCFmFICwDhPDy/Ffz/O7f32DJxe4jqr0JLDw+HGaiq2XwBAxSFwA7glOTwcOpdyyO39Vgm42+19AgAqFlNKAAAAAIMI3AAAAIBBBG4AAADAIAI3AAAAYBCBGwAAADCIwA0A15HCwsJbok8AuJXwsYAAcB3x8PDQzz//7NY+GzRo4Nb+AOBWwwg3AAAAYBCBGwAAADCIwA0AAAAYROAGAAAADCJwAwAAAAYRuAEAAACDCNwAAACAQQRuAAAAwCACNwAAAGAQgRsAAAAwiMANAAAAGETgBgAAAAwicAMASlWQX3BL9AkApjgrugAAwPXN0+mpxDcS3dpnt7Hd3NofAJjECDcAAABg0A0RuFeuXKlu3bopJCREH374YUWXAwCoYIVW4S3VL4Ab23U/pSQ9PV1z5szR8uXLValSJfXp00dt2rTR/fffX9GlAQAqiIfDQ98f3u72fgPrPOj2PgHc+K77Ee4tW7aobdu2ql69uqpWrarQ0FAlJSVVdFkAAABAmVz3I9xHjhyRr6+vvezn56cdO3Zc9naWZUmScnNzXdoryVG+BZZBTk5Oqetzc93/usfDo/SaHA73/9v0cudJkvK9q7ihkv8pS02VPd1QyAXKdJ48q7qhEleXq8vTuv5qyrXy3VTJ/3iU4foVFrr38VeW+5RHZfc+T5Wlpgq4fGWqC8CtpyhvFuXPizmsktZcJxYuXKicnByNHDlSkrRkyRKlpKTotddeK/V2mZmZ+vnnn91QIQAAACA1aNBA1apVK9Z+3Y9w165dW9988429nJGRIT8/v8ve7rbbblODBg3k5eUlh8P9o9oAAAC4NViWpby8PN12222XXH/dB+6HH35Y8+bN0/Hjx1WlShV9+umnmjJlymVv5+HhcclXGAAAAEB5q1y5conrrvvAXatWLY0aNUoDBw5UXl6eevfurQceeKCiywIAAADK5Lqfww0AAADcyK77jwUEAAAAbmQEbgAAAMAgAjcAAABgEIEbAAAAMIjADQAAABh0SwTuyZMnKyoqSt26dVNAQICioqLUpUsXtWjRQunp6S7bbtu2TY899lixfQQHBys0NNSlLT8/X23btlVMTIxL+/DhwxUZGenW+oqMGTNGy5cvL9b+008/KSAgwC21BAcHq1u3boqKilKPHj0UHR2trVu32uvT0tL00ksv6dFHH1VoaKj69u2r5OTky9Z2JQ4cOGDXHxUVpcjISAUHBysuLs5IHz179lRERISefvpp/f7775Kkr776Sk8++aRCQ0PVtWtXjRgxwl5Xkj179igiIsJeLigo0MSJE9W9e3dFRkZq5cqVl63rWq9hUlKSgoODdfbsWbvt6NGjevjhh/XTTz9p6NChLue1YcOG+vHHHy9bl7vqKy8mru+VKK/nhdWrV6t3794KDw/Xo48+qvHjxyszM7Pc6jxw4IAaNmyozZs3u7QHBwe75XFYVvn5+Vq4cKHCw8PVrVs3hYaG6i9/+UuJX8N8sevhcXXgwAG1aNFCjzzyiL1tVFSUGjZsqKeeekpNmjTR3r177e0ty1LDhg21e/duLV++3OVvVXp6ukJDQ/WPf/xDktSwYUP95z//celvwIAB+vrrryVJeXl5mjNnjkJCQhQZGanevXsrMTHR3tdDDz1kn0vLstSuXTvFxsba+9q4caMGDBhg318uvs8EBwcrKChIBw4cUFZWliZPnqzu3bsrKipKAwYM0M6dO0u9Phc/d86fP9/lHD3wwANatGhRqfu4nAMHDig4OLhYe8OGDfX111+rRYsWxe7r//73v6+4n//85z8utbdq1arYt2svXrxYAwYMuOTty5JX5s2bp3nz5kmSYmJi1L9/f5fHwsX3F0lKSEhQRESEIiIi9MYbbxTrtyJqWrdunaKjoxUeHq6pU6fa7d99952eeOIJRURE6OWXX7a/dt0dNZXIuoWkpaVZnTt3tpdHjx5tLVq0yGWbcePGWYsXLy52286dO1tBQUHW7t277bYNGzZYbdu2tcaOHWu3HTt2zAoODrb+/Oc/W8nJyW6r7/fff7eGDBliPfDAA9ayZctc1p09e9bq06eP1aBBA7fU0rlzZystLc1eXrt2rdW+fXvLsizr+PHjVocOHawlS5bY67/99lurffv2VkZGRpnru9L6Lev8OWrevLn13//+11gf06dPt0aNGmVt377dat++vfXdd9/Z6xYvXmxFR0eXuL8VK1ZYHTp0cNnn8uXLrVGjRlmWdf6+9dBDD1mZmZlXVd+VXMPhw4db06ZNc1meN29ese3efvttKzY2tkz1VER916K8r2951XEl5+mTTz6xQkJC7Pt8YWGh9cYbb1jDhw8v1/qaNm1qde7c2eW+WfQ8YPpxWFaxsbHW0KFDrVOnTlmWZVmZmZnWwIEDL3neSlORj6u0tDQrMDCw2HN8gwYNrEWLFlkNGza0oqOjrfz8fMuyLGv79u328/6yZcvsv1VHjhyxwsLCXGps0KCB1aZNG+vQoUN225NPPmlt3brVsizLGjt2rDVy5Ej7Gu/fv98KDQ21VqxYYVmWZYWEhFg///yzZVmW9eOPP1qDBg2ygoOD7X3Nnj3bWrBggZWWlmY1adLEatCggdWpUyd7f507d7Y6duxo7d+/3+rTp481Z84cKy8vz7Isy/rqq6+sdu3aWcePHy92Tizr0s+dF9qyZYsVFRVlZWdnX3J9WV3q/mxZ58/d1q1brSeffNKl/aeffrKaNGlS5ufsS/n555+trl27WseOHbPb9u7da3Xs2LFYf0XKklfi4uKsuLg4y7LOX9umTZtaH3zwgb39hfcXyzqfIx588EHr2LFjVl5entW7d29r8+bNFVrT/v37rQ4dOliHDx+2cnNzrb59+1pffvmllZmZabVv397atWuXZVmWNWrUKOvDDz90S02luSVGuEsSHR2tVatW2cs5OTn68ssv1b1790tuHxISojVr1tjLiYmJxV4drVy5Ug8++KBCQkL00Ucfua2+lStXqkuXLgoPDy+2bsaMGRo0aJDbarlYmzZtlJGRoRMnTujjjz9Wy5Yt9fjjj9vrW7RooZiYGJ07d+6aarycjIwMWZZV4teuloc2bdpo7969WrBggYYNG6bAwEB7Xf/+/dWtW7dLvtLOzMzU2rVrNXv2bJf2xx57TDNnzpQkHTlyRF5eXvLy8rqq2q7kGk6aNEkrV67UTz/9pHXr1ungwYMaOnSoyza//vqr4uPjNXbs2Kuqx3R9Jlzt9S1PV3Ke5s+fr/Hjx6tevXqSJIfDoVGjRqlZs2blWpOfn58efvjhS456Xcwdj8OL/f777/rkk080Y8YM3X777ZIkHx8fTZw4UXfdddc17ft6eVw1adJEXl5ecjqdeu+99ySdH5G82LFjx/T000/r6aefVv/+/V3WDRo0yGVUukhaWprWrFmj119/XT4+PpKkunXraty4cZo/f74kqV27dvr2228lSZs2bVLXrl1111136ZdffpEkJScnq3379pKkmjVrqmrVqqpcuXKx+8zWrVt1+PBhjRgxQk7n+e/ma9u2raZPn67CwsJitZX03FkkNzdXr776qiZPnixvb+8Szp4ZBw8eVJUqVVSpUqWr3serr76qUaNGqUaNGpLOH8/EiRM1YsSIUm9XlrxyoWeffVYLFy7Uvn37Lrm+oKBAhYWFOnfunPLz85Wfn2+fz4qq6bPPPlO3bt1Uu3ZteXl5ac6cOWrevLk2b96swMBANWrUSJIUGxurrl27uqWm0tzSgbtNmzY6ffq0fv31V0nS559/rnbt2umOO+645PZhYWH67LPPJJ2/g+3evbvYt14uX75c4eHhCg8P15o1a3Ty5Em31Pfcc8+5hNgia9euVXZ2tsLCwq66jiut5WKrVq3SH/7wB9155536/vvv9eCDDxbbpnv37qpbt+411XixI0eOKCoqSmFhYWrTpo3efvttzZ8/X7Vr1y7Xfork5eVpzZo1CgwMLPE4n3322Us++VarVk3z5s1TnTp1iq1zOp2aMGGCevfurSeeeOKq/2hcyTWsWbOmYmJiNHnyZM2aNUszZ860//gVWbBggZ599ln7D/C1Ku/6ytu1XN/yVNbzdPLkSaWmpqp169Yu7V5eXnr++efLva6YmBht2rSp2NQSdz8OL2XHjh2qV69esXNUr169Uv+4lkVFPK7i4uJcphxI519M+fr6qkmTJvrggw/0008/6YsvvnC53fHjx/XUU08pLy9PPXv2LLbf559/XidOnCg2tSQlJUX16tVT1apVXdpbt26ttLQ0nTx5Um3btnUJ3B07dlT79u21ceNG5ebmat++fS7TGu+44w6dO3dOa9eudbnPnD59Wo0aNZKHh2s86dSpk2rWrFms5tKeO6XzLzoaNmyo5s2bX3J9eUpJSVFUVJRCQkLUpk0bffLJJ/rb3/521c8JW7ZsUXZ2tstA2ltvvaVevXpd9u9lWfLKhe677z4NHTpU48ePv+Q0Kx8fH7300ksKDw9Xp06d5O/vr5YtW1ZoTfv27VNBQYE9Hetf//qX7rjjDu3bt09Vq1bVqFGjFBUVpXnz5tkvtE3XVJpbOnA7HA717NnTHp1ISEhQr169Sty+Vq1a8vHx0S+//KLNmzfbr9aL7Nq1S7///rsefvhh1alTR40bN1Z8fLzb6rtYRkaGFi5cqFdeeeWqa7jaWgYPHmzPd/z000/19ttvu+yryJgxYxQVFaWuXbte8/y6i/n5+SkhIUGJiYmKioqSZVnFrtm1KgoTRfPVLcvS//t//0/S/44zNzfX3uaRRx6x/yhdiddff10bN27Up59+qk2bNl1VrVd6DXv06KFKlSopPDzcHiEtcurUKW3evPmSL/KuVnnWV17cdX2vxJWep6I6Dxw4YNfZsWNHHT58uFzr8vHx0ZQpU/TKK68oKyvLbnfH47AsLnzeSUpKsufZXslzakn7ddfjqiiEjhgxQgkJCUpISFB8fLx9bHfddZc2bNigkSNHasSIEWrTpo3L7Tdu3KhnnnlG9957r956661i+3c6nZoxY4beeustl/uHw+FQQUFBse3z8/Pt9W3atNH333+vrKwsHT16VPfee68efvhhbdu2TTt27FDLli1dQrSHh4def/11SdKECRPs0WsPD49yHYn+6KOP9PTTT5fLvi5+ESCdn69edP4DAgKUkJCgVatWqW3btqpWrVqp4e1yLq598+bNOnz4cJnus5fLK5cycOBAWZZlz+u/0O7du7Vs2TJ98cUX2rhxozw8PLRo0aIKramgoEBfffWVpk2bpo8//lg7duzQihUrVFBQoE2bNunll1/W8uXLde7cOb377rtuqak0t3Tgls7/OzAxMVFHjx5Vamqq2rVrp/T0dPsP08UjQWFhYUpKStLq1avVrVs3l3XLli1Tbm6uQkNDFRwcrN9++61cppVcSX0X+vLLL3Xy5En179/fHgWJiopy+WNoqpZ3333X/iO7aNEiNW7cWJLUrFkzl0Ayc+ZMJSQkqEePHi5vJipPHh4eGjNmjNLT042F+oSEBK1evVpvvPGGqlev7nKclSpVsrepW7eu8vLyNHfuXPu8rV27tsT9p6SkKDU1VZJ05513qmPHjtqzZ89V13ul9yd/f3/5+/sX28/69esVFBRU7v+iLa/6ysvVXl/TynKeqlevrrp169p13nPPPXadXl5elwxQ16pDhw4lTi0x+Ti8nICAAP3yyy/2c19YWJgSEhK0cOFCnThx4pr3b/Jx9fzzz9v7ycnJKXb/OnbsmD2a7u3trbp166p+/frKyspS5cqVXbbt1q2bHnvsMU2bNk2ffPKJ1q9fX6yGBg0aFJta8sADDyg1NVWnTp1y2fa7775T3bp1dccdd+jOO+9U1apVtXr1ajvoBwYG6pdffnGZTnKhDh06KDg4WJUrV7b3HRAQoJ9++qnY6OHs2bO1devWMj93SuffzHnixAm1aNGi1O3K6vbbby/2huMLz3+RSpUqaerUqfriiy/sN5ZeqdzcXG3fvt3lTZqrVq3S3r17FRUVpdjYWKWkpGjkyJEl7qO0vHIpHh4emjZt2iWnTGzatEnt2rVTzZo1ValSJUVHR2vbtm0VWtNdd92ldu3aqUaNGqpcubIeffRR7dixQ3fddZeaN2+uunXrytPTU+Hh4dqxY4dbair1dmXe8iZ19913q06dOoqLi1OPHj3kcDhUq1Yt+w9T0Vy4IkUX5pdfflGTJk3s9tzcXK1cuVIffPCB1q1bp3Xr1mnt2rXKyMiw3+Xtjvou9Pjjj+vzzz+3t5XOj75c7RSAa6mlSNEnkixfvtx+Qj169Ki+//77S44elBen06kxY8ZowYIFysjIMNZPkeHDh+udd97RDz/8YLft3r1baWlp8vT01EsvvWSfty5dupS4nx9++EFvvvmmCgsLlZWVpU2bNtn/xrsa5XENJen7778vNlWhPJRXfaZd7vqaVtbzNHLkSE2dOtWeRytJ33zzjU6ePGmszqKpJUeOHCm2zt2PwyJ33323evToobFjx+r06dOSzo/Ofvnll+XyvGPycfXee+/Z+/njH/8oHx8fpaSk2Os//vhjtWvXzl6Ojo7W0qVLVa1atWKBtOj9H76+vnr11Vc1btw4HT16tFgdRVNLvvvuO/v4IiMjNWHCBJ05c0aStH//fk2fPl0vvviifbu2bdvqgw8+UIcOHSSdv95/+tOftGrVqhJHDovev3P27FkdP35ctWvXVs2aNTV//nz7ReHGjRu1fPly3X///WV+7pTOvyC4lufLi/n4+Oi+++5zmfN78fkvUq1aNQ0fPlwzZ85Udnb2Ffe1Z88e/eEPf3CZxjN9+nStXr1aCQkJmjp1qgICAlz+e3yxkvJKaf7whz9o6NChxV4UN2rUSFu2bNHZs2dlWZbWrVunZs2aVWhNnTt31qZNm3T69GkVFBRo48aNatq0qTp06KCdO3fa/6X54osv1LRpU7fUVJpbPnBLUq9evbR06dJSP26vSK1atVStWjV17NjRpX3dunXy9/d3mSfm4+Ojxx9//JpHua+kPtOutZYaNWroo48+0ldffaXu3bsrLCxMTz/9tNq2bavnnnuunKt1FRQUpBYtWmju3LlG+5HOz22cM2eO3n77bUVGRqpLly6aOnWqxo4de0VBtU+fPqpZs6YiIyPVt29f9e/f/5pHa8rj/pSWlqZatWpdUx0luZ7u7yUpr+t7Lcpynrp3764xY8YoNjZWPXr0UHBwsP76179q/vz5Jc55vVZFU0tKGul35+PwQq+++qpatmypgQMHKjIyUiEhIdq5c2e5vYhz1+OqVatW2rp1q3r06KHw8HDt3btXEydOtNeHhoZq7dq16tmzp15++eUS9xMaGqqOHTtq7NixxUaTi6aWXGjSpElq0qSJevfure7du2vkyJF66aWXXOaCt23bVqmpqWrbtq3d1qFDB+Xm5pb4nygfHx97akleXp4cDocWLFig/fv32x+H+t577+ndd9+94je4pqWllft7Bd58803961//KvH8X+jxxx9X1apV9f77719xP+VRe0l55XIGDhxYbCpMhw4dFBERoejoaPXo0UP5+fkaPHhwhdbUvHlzPffcc+rXr5+6deumu+++W7169VKdOnX02muvaejQoQoLC9OpU6c0ZMgQt9RUGod1pbO+AQAAAJQZI9wAAACAQQRuAAAAwCACNwAAAGAQgRsAAAAwiMANAAAAGGT2u5ABAG7XsGFDNWjQQB4eHnI4HDp37px8fHz06quvqlmzZqXe9j//+Y9yc3PVv39//fvf/1ZmZuZVffwXAOB/CNwAcBP6+9//rho1atjLixYt0tSpU/Xxxx+Xervk5GTVr19f0vkvqgIAXDsCNwDc5PLz83X48GH7K6iPHj2qiRMn6tixY8rIyJC/v7/efvttffvtt1q3bp02b96sypUr6/jx4zpx4oQmTpyo4OBgPfbYY/rqq690+PBhRUVF2V/h/O6772rp0qW67bbb1Lp1a61du1br1q2rwCMGgOsLgRsAbkKDBg2SJJ04cULe3t7q3Lmzpk+fLkn6v//7PwUGBmrw4MGyLEuDBw9WQkKCnnnmGa1du1b169dX//79NW/ePJd9nj17Vv/617+Unp6url27qlevXkpNTdXy5cvtrxOfMGGC248VAK53BG4AuAkVTSnZuXOnBg8erDZt2qhmzZqSzofxb775Ru+//75SU1O1d+9eNW/e/LL77NKli6TzX4Vcs2ZNnTp1SuvXr1dYWJhuv/12SVL//v21detWcwcGADcgAjcA3MSaNm2qcePGKSYmRo0bN9Y999yjN998Uzt27FCvXr3Upk0b5efny7Ksy+7L29vb/t3hcMiyLDmdTpfbenp6GjkOALiR8bGAAHCT6969ux544AF7SsmmTZs0aNAg9ezZUzVr1tSWLVtUUFAg6Xxgzs/PL/O+O3XqpE8//VSZmZmSpKVLl5b/AQDADY4RbgC4Bbzyyivq0aOHNm7cqBdeeEEzZ87U3Llz5eXlpZYtW2r//v2SpKCgIM2YMaPM+23Xrp2eeOIJ/fnPf1blypVVv359ValSxdRhAMANyWGV5f+IAABcwo8//qjvvvtOAwcOlCS9//77+uGHH/T2229XbGEAcB0hcAMArlpWVpbGjx+vX3/9VQ6HQ3Xq1NGUKVNUq1atii4NAK4bBG4AAADAIN40CQAAABhE4AYAAAAMInADAAAABhG4AQAAAIMI3AAAAIBBBG4AAADAoP8Pik/qiR0DX5MAAAAASUVORK5CYII="/>
          <p:cNvSpPr>
            <a:spLocks noChangeAspect="1" noChangeArrowheads="1"/>
          </p:cNvSpPr>
          <p:nvPr/>
        </p:nvSpPr>
        <p:spPr bwMode="auto">
          <a:xfrm>
            <a:off x="3713784" y="3741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24" y="1838037"/>
            <a:ext cx="10799676" cy="493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251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765144" cy="1325563"/>
          </a:xfrm>
        </p:spPr>
        <p:txBody>
          <a:bodyPr>
            <a:normAutofit/>
          </a:bodyPr>
          <a:lstStyle/>
          <a:p>
            <a:r>
              <a:rPr lang="en-GB" sz="4000" b="1" dirty="0" smtClean="0"/>
              <a:t>CONTENT ADDITION TO NETFLIX OVERTIME</a:t>
            </a:r>
            <a:endParaRPr lang="en-GB" sz="4000" b="1" dirty="0"/>
          </a:p>
        </p:txBody>
      </p:sp>
      <p:sp>
        <p:nvSpPr>
          <p:cNvPr id="3" name="AutoShape 2" descr="data:image/png;base64,iVBORw0KGgoAAAANSUhEUgAAAmYAAAGECAYAAACcSOyeAAAAOXRFWHRTb2Z0d2FyZQBNYXRwbG90bGliIHZlcnNpb24zLjUuMSwgaHR0cHM6Ly9tYXRwbG90bGliLm9yZy/YYfK9AAAACXBIWXMAAAsTAAALEwEAmpwYAABywElEQVR4nO3deXxU1fk/8M/sk0kmG9kgRLawIwLBBbWCVgSBEMUFrEtb2oprq7bQsigVq0Xl64JLtepPW7Uqoqi44FpRQClEBMIOkgAh+z77dn9/zNybTDKTWTIzmSSf9+vVV8mdmTtnTtB5fM5zniMTBEEAEREREXU7eXcPgIiIiIjcGJgRERERxQkGZkRERERxgoEZERERUZxgYEZEREQUJxiYEREREcUJBmZEccrpdOLll1/GvHnzUFRUhFmzZuHRRx+FzWYL+54tLS246aabujSuPXv24L777vP7+KFDhzBy5Ej885//7PQ+q1atwlNPPeXzsYkTJ+LUqVPYu3cvfv/733d437bXI+Hpp5/GF198EdJrnnrqKUyZMgU1NTVe1+fMmYPt27cHfP3ChQtRX18PANiyZQsuvvhiXH311Xj00UexatUqAMDvfvc7HD16NKRx7d+/H4sWLcL06dNRVFSE6667LuTPFqzm5mYUFRWhqKgI06dPx/jx46WfH3744bDGT9TXKbt7AETk21//+lc0NTXhX//6F/R6PUwmE/70pz9h+fLlePTRR8O6Z1NTE/bu3dulcR09ehRVVVV+H//Pf/6DwsJCvP7661i4cCGUyvD/NXPmmWdi7dq1Hd637fVI2L59O/Lz80N+ncFgwJ///Ge89NJLkMlkIb1269at0p8/+ugjXHPNNbjtttvw1FNPwWw2AwBeeOGFkO65Z88e3HHHHVi1ahWmTZsGADh27Bj+8Ic/oLa2FgsWLAjpfoEkJyfj/fffB+CewwceeED6mYjCw4wZURw6deoUNm7ciIceegh6vR4AoNPpcP/99+PSSy8F4M5+/elPf8KcOXNQWFiIRx55BA6HA4A7cHnqqaewYMECXHLJJfjPf/4DAFi6dCksFguKiorgdDpx7NgxLFy4UMrKrV+/HoD7S3bBggVYvHgxrrjiCsyZMwfFxcWoqKjA2rVrsXPnTixdurTDuA0GAzZu3Ihbb70Ver0en376qddjf/jDHzBjxgzceOON+Omnn6THdu7ciaKiIlxxxRW499574XK5pHHMmTOnw/uK18Odh7Zef/11lJSU4JFHHsHnn3/e6f3amzt3Lqqrq/H//t//8/m4v/kV5+6Xv/wlnnnmGXz55Zd444038PDDD3u9/pJLLsHevXuxYcMGXHrppTAajTCZTLj88svx3nvvdXi/J598ErfccosUlAHAsGHD8Mgjj+Cxxx6DzWbD1KlTUVJSIj1+1113SfPyj3/8A1deeSWKiopw2223SYHwjTfeiDvuuAOzZs3Cq6++6vOz+iKOf/v27Zg/fz7uuusuFBUVYcGCBfjqq6/w61//GtOmTcNDDz0kvearr77CNddcgyuuuAILFizArl27gn4/ol5BIKK4s2nTJuGqq67q9DlLliwRHnjgAcHlcglWq1VYuHCh8PzzzwuCIAgjRowQXn31VUEQBGHv3r3CuHHjBIvFIpw8eVKYMGGCIAiCYLfbhVmzZgklJSWCIAhCc3OzcPnllwu7du0Svv/+e2H06NHC/v37BUEQhJdeekm4/vrrBUEQhHfeeUe4+eabfY7ptddeE6688kpBEAThhRdeEK6++mrpsQcffFBYsmSJ4HK5hLq6OuGiiy4S1q5dK1itVuH8888Xtm3bJgiCIGzcuFEYMWKEcPLkSeH7778XZs+e3eF9214PZx7au+GGG4RPPvkk4P3aWrt2rXD//fcLBw8eFCZNmiTN4+zZs4Xvv/++0/kVx1ZXVycIgiD8+c9/Fl588UWv+wqCIFx88cXCnj17BEEQhHvuuUdYuXKlsHTpUmHFihU+53/ChAnC4cOHfT52zjnnCPv27ROefPJJ6f6NjY3COeecIzQ3NwsbNmwQ7rrrLsFutwuCIAhvvvmm8Nvf/laan6VLl/q8r6jt70Qkjl/8+7Rv3z5BEAThN7/5jTB//nzBarUKdXV1wtixY4XKykrh+PHjwpw5c4T6+npBEATh8OHDwgUXXCAYjcZO35uoN2HGjCgOyeVyKWvkzzfffIMbbrgBMpkMarUaCxYswDfffCM9/vOf/xwAMHbsWNhsNphMJq/Xl5aW4sSJE1i2bBmKiopwww03wGKxYP/+/QCAAQMGYPTo0QCAMWPGoKmpKeC433zzTVx55ZUA3Nmkffv2SRmP7777DldccQVkMhnS09Mxffp0AMDhw4ehVCoxZcoUAO4arcTExIDvFal5CPV+7Y0cORJ33XUX/vjHP3rdO9D8hur+++/Ht99+i927d2PFihV+n+cvu2ez2SCTyXDVVVfhk08+gc1mw4cffohLLrkEer0e//3vf7F7925cddVVKCoqwmuvvYbjx49Lr588eXJY4xYNHDgQY8aMAQCcccYZOPfcc6FWq5Geno7ExEQ0NTVh69atqK6uxq9+9SsUFRXhT3/6E2QyGU6cONGl9ybqSVhjRhSHxo8fj59++gkGgwFJSUnS9aqqKtx7771Yu3YtXC6XV12Ty+Xy+lLWaDQAID1HaHcsrtPphF6v96oJqq2thV6vx48//gitVitdl8lkHV7f3s6dO3HkyBG8+OKLePnllwEAKpUKr7zyCiZOnNhhDAqFQvpz+3uHUpfW1XkI9X6+3HjjjdiyZQsefPBB6Vpn8xuOuro6WK1W2Gw2VFdXIy8vr8NzJk2ahO3bt0sBtWjPnj1QqVQYOnQoNBoNxowZg6+//hrvvvsuli1bJn3O3/72t/jFL34BwB3ItQ3GdTpdWOMWqdVqr599/Y5dLhemTJmCJ554QrpWUVGBrKysLr03UU/CjBlRHMrOzkZhYSGWLVsGg8EAwF2j9de//hWpqanQarW48MIL8dprr0EQBNhsNqxbtw7nn39+p/dVKpVwOp0QBAFDhgyBVquVAoeKigrMmTPHq/7IF4VC4TNQeeONN1BUVITNmzfjq6++wldffYXnnnsOn3/+OU6fPo2f/exnWL9+PVwuF5qamvDll18CcGecBEHA5s2bAQBffvmlz+ycv/cNZx46u3e49/v73/+OzZs3o6ysDAACzq+/z+OL3W7HPffcgz/84Q+44447cPfdd8Nut3d43h//+Ee8+OKL0lwC7jq3pUuX4g9/+IMUpF577bV44YUXYDabUVBQIH3u9evXS3/fnnzySSxZsiSo8UXKlClTsHXrVhw7dgwAsHnzZsydOxcWiyWm4yDqTgzMiOLUypUrkZ+fjwULFqCoqAjXXHMN8vPz8be//Q0AsGLFCtTX16OwsBCFhYUYMmQIbrnllk7vmZmZifHjx2P27NkwGo149tlnsX79ehQWFmLhwoX4wx/+IH1R+zNhwgScPHkSd9xxh3Stvr4en332GX7zm994PXfKlCmYMGECXn31Vdx5551QKpW4/PLLccstt2DEiBEA3Fm1Z555Bk8++SSKiorw+eefo1+/fkG9b7jz0N4ll1yCxx57DBs2bAj7funp6Vi9erUUMKnV6k7nd+bMmbjxxhtx+PDhgPd+7LHHkJGRgWuuuQbz589HWloaHn/88Q7PGzNmDF566SW89dZbmDFjBmbNmoXly5fjzjvvxPXXX+/1ecvLy3HNNddI16655hpMmzYN1157LWbPno1Dhw5h9erVAccWSfn5+Vi1ahXuuecezJ07F08++ST+8Y9/hLS0TdTTyYRAeX0iIiIiiglmzIiIiIjiBAMzIiIiojjBwIyIiIgoTjAwIyIiIooTPb6PmcvlgtFohEqlCvmsOiIiIqJYEgQBdrsdiYmJkMs75sd6fGBmNBqD2m5OREREFC9GjBjhs+F0jw/MVCoVAPcHbN9ZOp6UlJRg3Lhx3T2MHo/z2HWcw8jgPEYG57HrOIeREat5tNlsOHz4sBS/tNfjAzNx+VKtVktdreNVvI+vp+A8dh3nMDI4j5HBeew6zmFkxHIe/ZVfsfifiIiIKE4wMCMiIiKKEwzMiIiIiOIEAzMiIiKiOMHAjIiIiChOMDAjIiIiihMMzIiIiIjiBAMzIiIiojjBwIyIiIgoTjAwIyIiIooTDMyIiIiI4gQDMyIiIqIIOlRWj2ff2Q1BEEJ+LQMzIiIiogjavq8Sn2wrhdXuDPm1DMyIiIioS+qazPjxcHV3DyNumCwOAIDVxsCMiIiIYuzDLcdx/4vbw1q6642MFjsAwGZ3hfxaBmZERETUJUazHQ6nC0ZPpqivM5k9GTN76POhjPRg2nr66afxySefAACmTp2KJUuWYOnSpSguLkZCQgIA4I477sD06dNx4MABLF++HEajEZMnT8b9998PpTKqwyMiIqIIMNvcAUiL0YakBFU3j6b7dSVjFrXIZ9u2bdiyZQs2bNgAmUyG3/72t/j8889RUlKC1157DVlZWV7PX7x4Mf72t79hwoQJWLZsGdatW4df/OIX0RoeERERRYjF6gnMTDb0R2I3j6b7mTyBWVzVmGVmZuIvf/kL1Go1VCoVhg0bhtOnT+P06dNYtmwZCgsLsXbtWrhcLpSXl8NisWDChAkAgHnz5mHTpk3RGhoRERFFkMXqDkBaTLZuHkl8EJd0bWHsyoxaxmz48OHSn0tLS/HJJ5/g9ddfx//+9z+sXLkSer0eixYtwvr16zF8+HBkZmZKz8/MzERVVVW0hkZEREQR1HYpkwCT2ZMxi6fATHTkyBEsWrQIS5YswdChQ/HMM89Ij91444147733MGzYMMhkMum6IAhePwejpKQkYmOOluLi4u4eQq/Aeew6zmFkcB4jg/PYdd09hw2NLQCAfYeOQY+e2zYjEvMoCIJUY3bg0BEoLOUhvT6qgVlxcTF+//vfY9myZZg9ezYOHTqE0tJSzJgxA4B78EqlEjk5OaipqZFeV1tb26EGLZBx48ZBo9FEdPyRVFxcjIKCgu4eRo/Heew6zmFkcB4jg/PYdXExh598BsCB1PQcFBSM6t6xhClS82i2OiC84Q7GcgcOQkHBGV6PW63WTpNJUasxq6iowO233441a9Zg9uzZANyB2EMPPYSmpibY7Xa89dZbmD59OnJzc6HRaKRI9f3338dFF10UraERERFRBJlZYyYRC/8BwOaIo6XMl156CVarFatXr5auLViwADfffDOuu+46OBwOXHbZZZgzZw4AYM2aNVixYgUMBgPGjh2Lm266KVpDIyIiogiy2Fp3ZfZ1RnNrYBbOrsyoBWYrVqzAihUrfD52/fXXd7g2atQorF+/PlrDISIioihwOF2wO9z9ulj833ocExDerkx2/iciIqKwWdpkhZgxa20uC4S3K5OBGREREYVNbC4LAM0meyfP7BvE45gABmZEREQUY2ZPYJaq13ApE+0yZvHU+Z+IiIh6P7HwPystAWarAw5n6OdD9ibirszkRDVrzIiIiCi2xIxZZqoOAOvMjBYH5DIgJUnNpUwiIiKKLfGczMy0BADcmWky25GgVUGjVnIpk4iIiGJLzJhlp4sZs769AcBosSNRq4RGpYDNHvqyLgMzIiIiCltrjZk7MGvu6xkziwM6rQoalQJWuyPwC9phYEZERERhM7dbyjT0+RozOxITVFCr5MyYERERUWyJGbPMNBb/A+4jmXRaJTQq1pgRERFRjFmsDqiVciRqlVAqZH1+KdNocUgZs3B2ZUbtrEwiIiLq/cxWB7QaJWQyGfQ6dZ8v/jeZ7UjUqiCThdf5n4EZERERhU0MzABAn6ju00uZgiDAZHVAp1XC5RLYYJaIiIhiy2JzIkGtAADodeo+vZRpsTnhcglI9OzKtDtccLqEkO7BwIyIiIjCZrY6kCBmzHSqPr0rUzyOSZegglrlDlbtIWbNGJgRERFR2CxtlzJ1fXsp02h2B2aJWiU0nixiqHVmDMyIiIgobBabU8qYJSeq0Wy0QxBCW77rLUwWd+sQnbY1Y8bAjIiIiGLGbHVA26bGzOF0wRJG/67ewGgRM2buGjMAIfcyY2BGREREYbPYWpcyk3RqAH33IHOT2ZMxS1BKGbNQd2YyMCMiIqKwmS0OJKjFpUwVgL7b/d8rY8YaMyIiIoolp9MFm8PlVfwP9N3ATNqVqVVKS5nMmBEREVFMiLVkCRpPjVmiuJTZN7v/Gy0OyGVAgkbJGjMiIiKKLfEAc2lXpidj1txXM2ZmOxK0KshkMqhV7hDLZneFdA8GZkRERBQWs9UdmGnV7Yr/+2hgZrTYkah1z4XGMydWuyOkezAwIyIiorBYrOJSpjsIUSnlSNAo+mxgZrI4oNO6N0CIGTMrM2ZEREQUC2bPUqbWU2MGeLr/99F2GUaLHYkJ7sCMNWZEREQUU5Z2S5mAewNAi6lvFv+bzA7oxKVMdv4nIiKiWBJrzMSlTIAZs0TPUqZCIYdSIWO7DCIiIooNs6fGzCtjplP33V2ZFruUMQPcWTNmzIiIiCgmpHYZ2raBmQqGPhiYCYIAo8Uh1ZgBgFqlYMaMiIiIYqO1xqxN8X+iGgazHU6X0F3D6hZWmxMulyDtygQAjVrB4n8iIiKKDbPVAZVSDqWiNZxI1qkhCIDR3Lc2ALSek9maPVRzKZOIiIhixWJzetWXAW2OZepjy5kmizt76JUxY2BGREREsWK2OqRzMkXSQeZ9bGemlDFjjRkRERF1B4vNAa2mXcZM5w5M+trOTJNZzJi12ZXJGjMiIiKKFbPFgYR2S5kpSRoAQF2TpTuG1G3EmrrEdkuZzJgRERFRTFhsTq/msgCQna5DerIGuw/XdNOouoe4lMkaMyIiIuoWZqvD65xMAJDJZCgYlY1dh6vhcIZ2gHdPZpJqzLx3ZTJjRkRERDHhq8YMAM4ekwOTxYH9x+u6YVTdw2hxQC7zPp6KNWZEREQUMxars0ONGQBMGJEJpUKOHfurumFU3cNktiNBq4JMJpOuqZVyWO2hZQ0ZmBEREVFYzH4yZgkaJcYN69enAjP3Aebec6FRK+FwukI6BYGBGREREYXM6RJgtTmRoFb4fPzsMdkorzGgotYY45F1D5PF4VX4DwAalTvMCqXOjIEZERERhczqOcDcV8YMAM4enQMA2HGgMmZj6k5Gi92ruSzg3pUJIKQ6MwZmREREFDKz5wDz9u0yRP0zEpGbmYSdfWQ502R2eDWXBdy7MgFmzIiIiCjKLJ4skL+MGeBeztx7rE4K4nozd41Zu4yZZ5k3lF5mDMyIiIgoZFLGzE+NGeAOzBxOF3Yf6f3NZq02Z4cgVcyYMTAjIiKiqLJYO68xA4AxQ/pBp1X2id2ZVrtDqikTscaMiIiIYkJcyvRXYwYASoUcI/LSUFrRFKthdQtBcO9Q1bTLHjJjRkRERDEhLmVqO1nKBACtRgFbiE1WexqH0wWXgI4ZM3WcFf8//fTTmD17NmbPno1HHnkEALBt2zYUFhbisssuw+OPPy4998CBA5g3bx5mzJiB5cuXw+Ho/YWCREREPVUwS5kAoFaGfl5kTyMuVbbPmMXVUua2bduwZcsWbNiwAe+99x727duHDz/8EMuWLcOzzz6Ljz/+GCUlJdi8eTMAYPHixbjvvvvw6aefQhAErFu3LlpDIyIioi4K1C5DpFYpYHP07oyZuFTZPnuoiad2GZmZmfjLX/4CtVoNlUqFYcOGobS0FIMGDUJeXh6USiUKCwuxadMmlJeXw2KxYMKECQCAefPmYdOmTdEaGhEREXWRWWww6+OszLZUKjnsjj6SMVPFcY3Z8OHDpUCrtLQUn3zyCWQyGTIzM6XnZGVloaqqCtXV1V7XMzMzUVXV+3dwEBER9VQWqxNKhRwqZeehRJ9YyrT7WcoMo8as8zA3Ao4cOYJFixZhyZIlUCgUKC0tlR4TBAEymQwul8vrNHbxeihKSkoiNeSoKS4u7u4h9Aqcx67jHEYG5zEyOI9d1x1zeOJUA1SKwO9dV9sEq83ZI37P4Y7xZI0VAHCi9DjUtgrpustzePnxslMoLm4O6l5RDcyKi4vx+9//HsuWLcPs2bPxv//9DzU1rU3mampqkJWVhZycHK/rtbW1yMrKCum9xo0bB41GE7GxR1pxcTEKCgq6exg9Huex6ziHkcF5jAzOY9d11xx+e+QHJCXWBnzvI/WHsGX/QUyYMBEKRfw2g+jKPCoP1wCowbixozB2aD/vx96uQL+MLBQUjAUAWK3WTpNJUZuhiooK3H777VizZg1mz54NADjrrLNw/PhxlJWVwel04sMPP8RFF12E3NxcaDQaKVJ9//33cdFFF0VraERERNRFFqszYH0ZAKg9S532XrwBQFrKVHVsHaJRyUOqMYtaxuyll16C1WrF6tWrpWsLFizA6tWrceedd8JqtWLq1KmYOXMmAGDNmjVYsWIFDAYDxo4di5tuuilaQyMiIqIuMtscSNB03sMMAFTK1gL4QK01eip/7TLEa6H0cYvaDK1YsQIrVqzw+dgHH3zQ4dqoUaOwfv36aA2HiIiIIshidQSXMfNkkXp3xsy9Q9VXxkytUsRHHzMiIiLqvcxWR8AeZgCgVrlDDVsvbpnRacZMpQjpszMwIyIiopBZrM7gAjPPUqa9Fx/L1FmNGTNmREREFHVmmyOomjGVJ2MWSgF8TyMe6K72VfyvVsRHg1kiIiLqvdw1ZoGL/zXKPlBjZnNCrZRDLu/Yg1WjYmBGRETUo9U0mFHbaO7uYfglCAKsdqfPmqr2xIxZb+7+39lcqFWhnXzAwIyIiCjOrF23C0+9/WN3D8Mvm8MFQQh8TibQWmPWqwMzm9NnfRngWcoMocasdzYUISIi6sGaDFY4Pcf5xCOL1X97iPakjFlvXsrsJGOmCTFjxsCMiIgozlhsTpg9wU88EjNAQdWYSX3MenvGzHdIxRozIiKiHs5qc6DZaJMOwY43YqARzFKmSinWmPX8jNlHW4/jtU8OdLhutTtYY0ZERNRbWWxOuFwCTBZ7dw/FJ4vNs5QZxJFMYguJ3lBj9r/9ldiyu7zD9UA1Zg6nAIczuMCUgRkREVEcEQRB6ovVbLR182h8E8cXVI2ZsvfUmFn9LDF3uiszxM0PDMyIiIjiiN3hkpYwmwwdA7OjJxvRZLDGelheQqkxa+383/MzZla7n8AsQMZMfG0wGJgRERHFEUub1grNRu8ATBAELPvHFrz736OxHpaX1sAscI2ZXC6DUiHvRRkzZ4fav853Zcql1waDgRkREVEcEeu3gI5LmQazHWars9ubz0o1ZkFkzAD3Qea9ocZMzHq1/R0BATJmnt2a4ucXhM43dDAwIyIiiiNWr4yZd2DW0Gxx/39L9y5lSjVmwQZmSkWvyJiJwZXJ0i4w67Tzv/dZoS99sK/T92BgRkREFEfa1jA1dQjM3AFZo8ES0zG1Z/VkjIJZygR6UcbME5C2/R05XQLsDlfAGjOb3YXig1X4vqSi0/dgg1kiIqI4Yu2kxqyhxZMxa46P4v9gdmUCgEqp6PGHmIvngwLwamMiBpyd9TEDAKPZjv+3sQRZabpO34cZMyIiojgi1i/JZD6WMj1LmAazvVs76VtsTqhVCsjlsqCe3xsyZg6nIBX9t82YBQpSxevrvzqC8hojrrtsZKfvw8CMiIgojoj1W+nJWjQbfAdmANDY0n09ziw2R9DZMiD07vfxqG27C6/ALMiM2YHSepw9Jhtn5md0+j4MzIiIiOKIeEB4VprOb/E/0L11ZhabE9oguv6LekPxv7XNTsy2xf/idb9nZXoCNqVCjt8WjQv4PgzMiIiI4oiYMXMHZh1rzJQKuefP3VdnZrU7g2ouK1Kp5AGXXl0uIa4POg83Y5aUoIJSIce8i/MxICMp4PswMCMiIoojYo1ZVnoCjBaHV9F8Q4sVZ+ToAQCN3RmY2ZzQBLkjEwDUSnnAQ8w/3nYcv3voi/g9uL3NpgzvjFnnNWY6rQovLr8UN8wcFdT7MDAjIiKKI1abEzIZkJGaAABoMbUuZzY0WzF0QIr7zy3duZQZ+RqzE1UtqGuydHvzXH/CzZgBQL+UBMhkwW2UYGBGREQURyw29zJhSqIGQOvOTLvDhRaTDdn9dNBpld2aMRPHGKxgasxaPJ/zdK2hS2OLFpu/wCzEZruBMDAjIiKKIxabA1q1EsmJagCQDiwXA7E0vQZpek331pjZnEE3lwWCqzETM4PlNcYujS1avJcyW/uYSRmzEDKInWFgRkREFKLKOiN2H66Jyr0tVnfQk5zkDszEjJm4dJmm1yJVr+3mGjNHSBkitTLwUmaL0R3snK6Jz4yZGIDJ5TJmzIiIiOLJ+5uP4eFXd0bl3hZP0CNmzMTATAzEUvUapOo1aAxQY1bTYEZNQ3TqtSw2/2dD+uJuMNv5UmazSVzKjO+MWWqS2rv4nxkzIiKi7mWyOmA02yAIkd9BaPXUb+l1nsDMs5RZ7+lhlp6sRVqSJmDG7Ik3f8BDr2yP+PgAscYshF2ZKgWcLgFOp//gzCAtZcZ3xixVr2XGjIiIKJ7Y7E64BO+depFi9tSYKRVyJCWo2ixlugOxlCQNUpM1MFocnS4PltcYcPRUE+qaIps1c7kE2ELsY6ZWusMNf+dl2h1OWGxOKBVyVNWb4OgkgOsuUsZMr+mQMZPLIPWX6yoGZkRERCESAwyLNfKBmbVNV/3kRLVXjZlep4ZKKUdqkhaA/15mdodLyrDt2F8V0fHZwli6Uyndz/UXyIqfcdjAFLhcAqrqTV0cZeRJGbMkTYeMmUatDLodRiAMzIiIiEIkfkm3/YKOFHFXJuAdmDW2WJGW7G6hIf6/v15mdU1miKusOw9ENjATTyYIKWPmCeL8ZcxaTO7C/1GD0gFEfzmzss6I5f/Y6tUjLhCrzQmlQoYknapDH7NILWMCQQRmx44dw9tvvw1BEHDXXXfh0ksvxffffx+xARAREfU0tqgGZq1f9ClJGjQZW2vM0vTugCw1yf3//jJmYsZpYFYSfjxS0+mS58Gyerz5+aEQxuc5GzKkGjN3uGHz0zJDDJBGDkoDAJwOs2XG0ZONeGrdj9i253Sny8z/21+JPUdrUXq6Oeh7W+1OaFQK6DTuwEw8ocAaYrPdQAIGZitXroRGo8HXX3+NqqoqPPjgg3j88ccjNgAiIqKeJqqBmdV3xqyhxYq0ZPcSZppeK13zpabBHZjNvmAIrDYnSo7V+X2/r3acxOubDgbdcV8MeEI9xByA352ZYnPZ3MwkJCWowm6ZsXnXKXy2vQx//9cO3LjyE/zff4qlTQVtHTvVBABS0BsMmyczlqBx/27EADXmGTOr1Yq5c+diy5YtuPzyy3HuuefCbrcHehkREVGvJXaxj3RgJgiC+4DwdjVmgiCgsdkiBWSpeveOzUaD78CiusEMmQy4ZHIe1CoFdhyo9PueYi3a7iPB9WULdDakLyoxY+YniyVmzPQ6NQZkJobd/b/FZEN6sgYPLJqCC8/KxdfFp/DR1uMdnnfsVCOA1tq2YFhtTmhUSiRo3YGZ+Lt3X49hYGaz2VBbW4uvv/4a559/Pmpra2G1dl9TOyIiou4mZcwskQ3MrHYnBAFtMmYa2B0u1DVZYHO4pKVMlVKBpAQVGpp915hV1ZuQnqyFTqvC+PwM7Nhf5be1R53nHj8GGZiJmaJQ2mVolJ3XmIkBkj5RhQGZSWF3/28x2pGSpMGEEVn4/fyJyMvW42BZg9dzLDYHTla1eL1vMMTMmM6TMRN3ZsY8YzZ//nxcfPHFKCgoQH5+Pq6++mr88pe/jNgAiIiIehoxMDN1IWMmCEKHYMnarrBebDJbWuGuhRIDM8DdtsFfxqymwYysNB0A4Owx2aiqN+FUte8sVH2TJ2N2uCaovmyWMPp2Bc6Y2aFWyqFVK5GbmYTaRrMUAIaixWST+r8BwOjB6ThYWi/VgwFAWUUzxB+b/MyfL2JmrNszZueddx52796NRx55BACwYcMGXHvttREbABERUU9jtXd9KfOd/x7FXY9t9rrWfsejeCzTiUpPYOapMQPcdWYNzf6WMk1SYDZ5dDYA320znC4BjS0WZKRo0dBixYnKloDjbh88BqO1xsx3YGYw2aD3BKEDMhIBAJV1obfMaDZapfsAwOjBaTCY7V67PI+Vu+vLtGpFlzJm5u7KmN16662YO3cu1q5di0OHDiEtLS1ib05ERNQT2SNQ/L9tz2kcr2jyyuZYPPfTalqL/4HQMmZOl4DaRjOy0hMAAFlpOgzun+yzbUaTwQqXAEwryAMA7Ari/E9rGLsypYxZJ0uZYqZrQGYSgPBaZjQb7dKcAcCowe72GwdK66Vrx041Qa9TY1BOcog1Zg6oVa3F/6buyph9+umneOKJJ6DVarFy5UrMnDkTjz32WMQGQERE1JMIgtDl4n+TxY5j5U0QBMBoad1Q175+KyXRHYiVVbgzWd4ZM9/nZdY3WeB0CVLGDHBnzfYfr4PRbO/wXMDdpiI3MzGoDQDh9DHTSH3M/Bf/S4GZJ2MW6s5Mp0uA0WxDcpulzNzMJOh1KhxsG5iVNyJ/YAqSk9RoNoSYMVMpoNOqAABmq731eghBaiBBNZjNzc3FyJEjceaZZ8JsNuPTTz+N2ACIiIh6krZZn3ADswNt6p5a2mRt2tdvidmfk9Ut0hFNolS9Bmars0MWqtrTKqNtYDZmSDqcLkEqehe1PX9zwogslByr9Vug72+MwVApxRozfw1mbdAnuj+bTqtCml4Tci8zo9kOlwCvpUyZTIZRg9OljJnd4UJZRTOGDUz17HgNscasTbsMaSkz1hmzG2+8EdOnT8c777yD/Px8vP766wzMiIioz2pbJxXursx9P7X2FWtu02erff2WTquEUiGD3eFCWrLG69gfcVnTYPEdmGWmJUjXstPdQVplu6OOxB2Z/VK0OGt4Jiw2Jw6V1aMz4bTLEDv/+y3+N9q9ivbdOzNDy5iJLTfaLmUC7tMETlUb0GKyoayyGQ6ngGEDU5CSqJFakQRDzJiJxf8mq8Pd3sTmiG2N2ZAhQ5CUlISmpiY0NTWhuTn4LrlERES9jVdgFmbGrORYnfRl3jZjJt5PXMqUyWRSoNG2vgwAUj09zYxm72BHypilt2bMxD9X1XtnoeqbLJDJ3CcJnJmfAbkscNsMiycQCeVsSCkw85GNEwQBLSabV0A1ICMRFbWhZczEeWwb4AHunZkAcKisQWosOyzXnTGzOVxSBjAQMWOmVsqhkMtgtjrgcLrgEkILUgMJGJitWrUKmzZtwn333QetVovFixdjypQpERsAERFRT9J2OS6cwMxic+DIyQZMGpkFoPWcSPdjYsastWYp2VNnJjaXFaX6yZjVNJiRmqTxCha0aiVS9RpUtdvpWN9sQWqSBgrPMunwvDTsDrABwGpzhlRfBgAqhTvcsPvImJmtDjhdgldAlZuZhEaDtUNNXGea/WTMhuelQi6X4UBpPY6VNyJRq0ROP530vGA2AAiC4O78r3IHpAkaJcwWR2v2MJYZM4vFgs2bN+P111/Hv//9b+h0Ovz617+O2ACIiIh6Eu+MWegn4Rwqa4DDKeD8M/sDgNdB2uKOx7bHHYkBRGq7jFnrUqZ3sFNVb/JaxhRlp+mkbJqovtmC9JTWgG/CiEwcPtnYaUAUTrG7XC6DUiH3mTGTmsvqWuvnxJ2ZoZwAIBbyt8+YaTVKDB2QjIOl9fjpVBOG5qZCJpMhxXPeaDB1ZlJmrM0Ss8nqkI6nimnGbMqUKXj55ZcxdOhQvP7663j77bdx8803R2wAREREPYl0VqRaEVbGrORYHeQyYPKYHMhlvov/22akWpcyvTNmYmBhaLeUWdNg8lrGFGWn66TDzUX1zRakt9npedaITLhcglcNXHsWmyPkjBngPsjcV41Z2+OYRLmZ7p2ZL75fgi93nAgqc+avxgxwt804dKIBx083YdjAFK/nNQWxM7N9XV2CRgmztZsyZv/973/x9NNPY8SIETh27BgMhvDOryIiIuoNxF2LyUma8AKzn2oxNDcFSQkqJCaovYr/LTaHlF0SiQFEerJ3xkypkEOvU8PYZilTEASvrv9tZffToabBDGebvmntA7Mh/ZMBdJ6psoS5C1GtUvjMmIlLuW13Uw7M0mP+9BGobTTjiTd34YaVm/DW54c6vX+LyQaFXAadtmM2b/TgdFht7h2swwamAkBIS5lSZkzKmKlgstijkjELmIs8efIkbr31VmRkZMDpdKKqqgrPPfccJk2aFLFBEBER9RTil3FqkrpD+4lA7A4nDpU1YNb5QwAAyYkqGNrVmCW0K6wXa8xS22XMACAtWQNDmz5ojS1W2BwuZPlYysxK08HpElDX5A7cHE4XmgxWr8AsMUEFjVqBmkaz38/grjELvW+XWuknY+ajaF8ul+GGmaNx/YxROHyiAf/++ADWf3UEV07LlzYStCc2qfW1KUFsNAsAw3I9GTNpKTO8jJnBbOuejNnq1auxZs0avPfee9i4cSOefPJJrF69OmIDICIi6knE4CIlyd1HrG3n/kAOn2iE3eHCuGH9AABJOrX3UqbV0aF+K8VzLFNau4wZ4N5N2bb439eOTFG2tDPT/ZzGFisEAV6BmUwmQ0ZKAmo7DczCaw+hUip89kjztZTZdjwjB6Xjymn5sNicKDnmf4m12Wjzyrq1lZmagH4pWmjVCql+LVGrhFwuC6rGTAzG1W0CM1Pb4v9Y1pgZjUacd9550s9TpkyB2ez/F0ZERNSb2aSMmTtQCuWw7ZJjtZDJgLFD3YGZXqfu0Mesff1Wfl4qstISkOsJKNpK02u9asyqG9zfz/6WMgFIOzOl5rIp3pm4zNTOAzNLGLsygU5qzHwU/7d3Zn4G1CoFdhyo9Puc9i032pLJZLjgrAE4Z2wOFHKZdM3dZDaEjFmb4n9z2+L/WGbMZDIZysvLpZ9PnToFhSK4ARgMBsyZMwenTp0CACxduhSXXXYZioqKUFRUhM8//xwAcODAAcybNw8zZszA8uXL4XCEf/YYERFRNIntMsQgIJQ6s5Kf6jAoJ1nKDiUnqr12ZVp8LBOOGpSOl1Zc5jOjlN1PhyaTUzq+qLpe7PrfcSkzMzUBMllrxqyuqbXrf1sZQQRm4QQiapXCZ2DWbLIhUauEQuE/JNGoFBifn4GdB6r8NoRtMdo6De5+V3QmFt8w2etaSqiBmb/i/1hmzG6//XbMnz8fixcvxuLFi3Httdfi1ltvDXjj3bt347rrrkNpaal0raSkBK+99href/99vP/++5g+fToAYPHixbjvvvvw6aefQhAErFu3LvxPREREFEU2z3mPYvuKUAKzQ2UNGD2ktd5J334p0+bwapURyOwLhkClkOHFD0oAuJcykxJU0nmObamUCvRL1krLnWLGrJ+PwKyhxer3aCarzRFmjZnv4n+Dye53CbKtc8Zko7LOhFPVvjcmtD0IPVjJiRo0+TgIvr32mbEET8bMEsaB7oEEDMwuvfRS/Pvf/8bEiRNx1lln4dVXX8WMGTMC3njdunVYuXIlsrLcDfTMZjNOnz6NZcuWobCwEGvXroXL5UJ5eTksFgsmTJgAAJg3bx42bdrUtU9FREQUJW1rzIDgAzOnS4DZ6vBqe6FPVMFic0qHe1tCDHrSk7WYemYyduyvws4DVaj2syNTlN0vUcqY1TdbIJfLpCJ4UUZqAgShNXBrL5wGswCgUsl9HmLebAouoCoYnQ0A2HmgqsNjvk4PCEbQS5ntdl/qNEoIAtDkeW1MM2YA0NDQgMzMTGRlZeHYsWP47LPPAr7mwQcfxOTJrSnD2tpanHfeeXjooYewbt067Ny5E+vXr0d1dTUyMzOl52VmZqKqquOkExERxQPxSzolMbTAzOajtYIYkIgtI8JZJjx3RBJyM5Pwz/f24nSNwWdzWVF2ug5Vde6jjuqbLEjTa6SaK1Fmqvv1vpYznS4BNocrrAyRe1emj+L/IDNdWWk6DO7vDkLbcx+PJIQemCWFWmPm/tziQeYNLRbP9Ri2y1i+fDm++eYbDB48WLomk8lw2WWXhfRGeXl5eOaZZ6Sfb7zxRrz33nsYNmyY19ZWQRBCOn9LVFJSEvJrYq24uLi7h9ArcB67jnMYGZzHyOhp83jihPu8xVMnjgEA9u47BHvTiYCvE4v0qyrLUVzsvkdNpTt79f2OH5GdqkJziwmpWmdIc6JUyDBtrBavf10LAMjrJ/P7eqelCbVNFmz/304cP1ULjcLV4bnVTe4gcceu/bA0eGffrJ7Aqqa6AsXFofU1NbQ0odlg7/B+tQ0t0MrVQX3mgWkCth2oxdbvdkCrbs0tNRjcwXFdTQWKi4M/09vY3IRmow07duyEXO5/3o4cc3/WgwdKcEqrQGWF+/f2U1kFAKBkz4+Qy0OPXXwJGJh99913+Pzzz6HVduyfEopDhw6htLRUWgYVBAFKpRI5OTmoqWk9l6u2tlZa/gzFuHHjoNF03EocL4qLi1FQUNDdw+jxOI9dxzmMDM5jZPTEefyxvAQatQmTJowDPv0KuXmDUTBpYMDXVdYZgQ0VGD5sCAoKzgAAKPU1WL91G/IG5+PMYRlwvf8JcgdkoaDgrKDHU1xcjAWFF+BozXZs31eJcSMHo6BgmM/nNjhPYHPJLuQNHQXnNzuQ11/XYf5NFjue/ehj6NNyUFAw3Pv1zRYAp5E/dBAKCoYEPUYA2HJkFyqbajq8n+3djzAoLwcFBeMD3kObVoct+7dA0A1AwVm50vUjJxsAVGL8mOEoGNc/6DGVm47hm5ISjBh9Jo4eKvH7d7Gs+SiARpwzeRISNEo4tZV4d9t2yFWJUCmtOPvsyT5f54vVau00mRRwKTMjI6PLQRngDsQeeughNDU1wW6346233sL06dORm5sLjUYjRanvv/8+Lrrooi6/HxERUTTY7E6olQppOSvYpUxfrRXEondxA4CvXZnB+s3cccjNTMKYNpsL2mvbMqOuydKhVQbg7mqfqFX6XMpsexxVqHzVmDmdLhgtDiQHWbQ/alAa9DpVh+XMFmPH0wOCIS5HB1rO7NDHTCsuZVojWl8GdJIxE+vIBg8ejDvuuAOzZs2CUtn69FCXMkeNGoWbb74Z1113HRwOBy677DLMmTMHALBmzRqsWLECBoMBY8eOxU033RTOZyEiIoo6m90FjUreGphZggzMfHSJb1tj5nIJsNnDK6wHgP4ZiXjuLz/v9DnZno0Bp6oNaDHZOuzIFGWkJvjs/m9pV2sVCrWyY7sMgzm0gEqhkGPSyGz8cLAaLpcgLR82d9KktjPBHstktTmgVMilejzxd9/YYo1ofRnQSWD26quvev38xhtvSH8Opcbsq6++kv58/fXX4/rrr+/wnFGjRmH9+vVB3Y+IiKg72RxOqFQKKbMVasZM6xWYudtatJhsXcpGBatfagIUchkOltUD6NjDTJSRmoDaJl+Bmac9RFhnZXYs/hcDoqQQAqrJo7OwedcplFY0Y6jneCUx4xjOrkz3OKzo7JVWu/emDPE8zhaTDQMyEkN6z0CCDsyIiIjIvZSpUSkgl8uQoFEEH5j5aEaqUSugUsrRYrRFpSdWewq5DJlpCThY6g7M0joJzI6eauxw3WoNP3hUqxRwugQ4nS6pmazYXDfYpUzAfRICAJRWNEmBWbPRBpkstAAPaG150my0IcN/b1pY2x3cLmbMgMjuyAQC1Ji9/fbbOHr0KAB3xqywsBBLly6FyWSK6CCIiIh6CpvdBbXK/fUpdoAPRmuNWeuXukwmczeZNdlg8QQ9CSE0mA1HVppOOrqpn48aM8DdMqPJYOuw9Nia1QuvXQYAryaz4gHu+sROoqJ2+vdLhEopR1lF6wHyLSYbErWqDq0/AhGXUJsMgWvM2gZgXoFZhGvM/AZmzz//PN544w3IZDIcOHAAq1evxu9+9ztkZGTg0UcfjeggiIiIegqr3SkVgWvVIQRmfpYBxSansciYAa2HmQOdL2UC6LCc2TrG8DJmALyCvWZj6LVhCoUceVl6lFa2tsVo6eQA885oVApo1YqANWZilrTt68T6tpjVmH388cd4/fXXkZSUhMcffxxTp07F3LlzIQgCZs2aFdFBEBER9RR2hxNJCe4gQDyaJxi+iv8Bd1BiMNulx6NZYwa07sxUKmR+A6KMNk1mB2S0Hp5u8fMZgqFSul/T9qinljCL9s/or0fJ0Vrp5+Ywuv6LkpM0aDZ2fiyTtV3jX5lMhgSNEkazHRpVZAPpTpcyk5Lcv4wffvgB5513njSYtrsziYiI+pIuL2W2y5gl6VReGbNw22UES9yZmZas9dsU1V/3/66MUZwzW5uWGS0mGxRymVRMH6zBOcmobbJIuzrDOSdTlJyolo5W8sfaLmMGtG4AiFmNmSAIEAQBZrMZe/fuxbnnngsAsFgssFoDH/hJRETUG7VdykzQKLvULgNwBwYtJhvMXSisD0V2unsXob9lTMC9exNAh5YZXcnqqZXiUmZrxkwMqEI98WdQ/2QAwAnPcmY452SKgjkvs32NGdBaZxazPmY/+9nPcNddd8HhcGDYsGEYNmwYSktLsXbtWlx88cURHQQREVFPYW+TPQk1Y6ZUyKBUeOdE9Do1Wow2qQZNq4lyxsyzlNlZYKZRKaDXqVHb6H2QudXmhEwGqJRBHbXtRcqYtakxM5jsIRX+i87I0QMAyiqaMWZIP7QYww/MUhLVOFXd+fFS7XdlAu6DzIEYZszuvvtujB8/Hnl5eXj22WcBuHdpajQa3HPPPREdBBERUU9htbukwCSkwMzHlzvgDsycLgENLe7VqGhnzFKTNEjQKJGVpuv0eZmpCT6WMt0NcMM501rtp8YsnCXIzNQE6LRKlFW2wGZ3wmJzdmEpU4NmQ4AaszZZUpGYMYv078tvWK5UKvGb3/zG69rixYsj+uZEREQ9jc3hvZRpCjIws9g6LocBQLInYyQuG0Z7V6ZcLsNDt10g1ZH5k5GagOoG7/ZYFpsj7PGpfGTMmo02r12iwZLJZBiUk4yyyubWDQRdWMq02JywOwS/z2lf/A+0HssUs3YZRERE5E0QBK/WCTqNEja7E06nK8ArxYxZx6BGbIpa4wmCop0xA4D8galSc1V/MlK1HWvMunBkVGuNmXfxf7iZrjNy9CiraJHqw0JpUttWSpL7dSab0+9zfBb/a9wBdUwbzBIREVErh1OAIHQ8zNrcyZe6yGp3+PwSFwOTmkYzlAp5hxq07pKRmgCj2e61VOtvOTYYrbsy3UGs0+lCQ4sVacmdB4j+DMpJRovJhrJKd6PZrhT/A4DJ4ju4FgQhPjJmX3zxBQDAZut8pwIREVFfIWZ72rbLAII7yNzXlzvQGhjUNJhjki0Llq+WGRarI+x2HmIwa/e0y6htssDlEqRdoqEa1N+9AaDkmLufWfhLme7A0GT1HZiJgWS3F/8/+eSTAID58+dH9A2JiIh6qtbArLXGDADMVnvA1/paDgNaM2bNRltcBWYZPlpm+KuTC4a4YUJsl1FVbwQA5IRRYwa4M2ZAm8BMF/ruTqBNxsxfYGb33eaktV1GZGsC/d4tMTERM2bMQFVVFQoLCzs8vnHjxogOhIiIKN6JTWLFeqnWwCyIjJndicSEjsFD24Ai2oX/oRADs7o2gZnVHv7ux/ZHMlXXu2vqxPYdoUpJ0iBVr0F5jTvA6+pSptHqezm69fB5799NtBrM+v0b8OKLL+LAgQNYvnw57r333oi+KRERUU9kb7esFUpgZrH6zpgpFHLotEqYLI6oH2Aein4pCZDJvJcyrTbfdXLBkAIzzxxW1psgl7UGgOEYlKNHY4sVCRqFdORTqJJ0ashk/jNm1oAZsxgtZSYlJeHss8/G888/j7FjxwIAHA4HxowZg3POOSeigyAiIuoJxC9pVfsasyAzZv6CGjELFU8ZM5VSjtQkTYelzHCXW1WeTQ12zxxW1ZvQLzWhS5sdxOXMcLN4AKCQu88M9Vf835oxa3+UVut5qZEU8G4tLS248cYbkZGRAafTiaqqKjz33HOYNGlSRAdCREQU7zrUmGlDCMw62dGoT1Sjqt4UVzVmQMdeZl2pMZPL3aceiBmz6npTWD3M2jrDE5iFu4wpykhJQJPJd5NZf4HZhBGZuGvBROQPTO3Se7cXMDB7+OGHsWbNGukQ8++++w6rV6/GunXrIjoQIiKieGdrdxB5SLsy7U6/OxrFHlzRPsA8VCMHpeHT78tgMNmQpFPDavP/GYKhVsmlOayqN2HCiMwujW+wZ2dmVzJmgLvO7UiZ0edjVrv7d9s+IFUq5Pj52Wd06X19CZg/NBqNUlAGAFOmTIHZbO7kFURERD2fwWzHp9+XQhBaO8KL2Z62RzIBCNj93+XyNKYNsJSpjaMaMwC4ZHIe7A4Xtuw+DafTBYfT1aVid7VKAZvDBbvDifpmC7IDHAsVSF62JzDrYsYsO12HRqPT63ct8pcxi5aAgZlMJkN5ebn086lTp6BQxNdfHCIiokj7aMtPePrt3aiqb13Ka58x06gUkMsCL2XaHJ1/uYs7M+MtY5Y/MBV52Un4audJWDwBSleWW9VKd8asusEMQQh/R6ZIp1XhnDE5GDu0X5fuk5Wmg8MpoNHHmZn+iv+jJeDfgNtvvx3z58/HlClTIJPJsGXLFqxcuTIWYyMiIuo2Px6pAeDuL5bTz90EtX2NmUwmQ4JGKQUt/khZF38Zs0RxKTO+Eh8ymQwXF+Th3x8fQGlFM4CubVBQKRWwO1xSsBtuc9m27v3NuV2+hxggVtWbkKbXej0W64xZwNm99NJLMXToUHz//fdwuVxYtGgRhg0bFouxERERdQuz1YGDpfUAAIOptXms1dMcVez8D7iXMwPVmAX6co/HXZmiaZPy8OonB7Dpu1IAXcyYeWrMxMAsq4tLmZEibkKorjdh1KB0r8f8NZiNlqD+BgwdOhRDhw6N9liIiIii7q0vDmHn/io8+vuL/D5n3091cDjd9UYtptajCe3tMmaAe2dmoKXMQMthYsYsnvqYiTLTEjA+PwNbdp8G0LXMkVqlcAdmdUYoFTKkp2gDvygGxFq3tsvWIqs9zmrMiIiIYulQWT2W/2OrlKmItO9LKnGsvMlnobfox8M1kMncfza0CcysvgIzTRCBWYCMWXIcZ8wA9yYAh9OdLezSrkylu/i/usGMzDQdFHJZpIbYJVqNEjqN3HdgZuv4O48mBmZERBRX9v1Uhz1Ha31+SXaVxebA8fIm2B0u6QvXl91HajBmiLugvMXcupQpnvOoVrZbygwyY+YvqEmSiv/jL2MGAFPOHCBl+7qypKdSyWF3OFFVb+xyD7NIS0tSoKrOd8ZMrZRDHqMgMmBgtmTJkliMg4iICIC7TQUAnzvkuuroyUY4XeISpe+DxxuaLSitaMbk0dlI0Ci9ljJtni9pmaz1SzqkjJmfoGZw/2RcMjkPZw7LCOnzxEqCRonzz+wPoGvBo0algM3uLv6Pt8AsNVGJqgbfGbNY1ZcBQQRmBw4c6DTdS0REFEliwNTYHPnA7ICnoB8ADGabz+fs9uzGnDA8E3qdyqv43+ZwQtVuSStBowzYx8xfk1KRWqXA3ddN6tK5kdE292fDMGxgirRDNRwqpRzNRiuaDLb4C8ySlKhpMEmBu8hqd8ZsGRMIovg/KysLs2fPxllnnYXExNZfxooVK6I6MCIi6pvEmq4GgyXi9z5Y2iD9udnoOzD78UgN9DoVhuSmIEmnbpcxc0Gj8s5pBLMr0xLjlgvRkJ+Xiifuntale6iVCtR7Au54C8zSEhVwOAXUN1mQmdYaIHd2lFY0BAzMJk6ciIkTJ8ZiLERERFKGqrElshkzQRBwoLQe+XmpOHqy0SsT1vY5uw/XYPzwTCjkMiQltMuY+cieRGIps69QtQlqs+IsMEtNcodE1Q0m78CskxMboiFgYHbHHXfAYrGgrKwMw4cPh9VqRUJC/KZaiYioZxOXGCMdmJ2uNaLFZEPhhUNw9GSjVyZMdKragNomC+YPd5/hqNepcaKqWXrc17JWglYJh9MFu8MlHdXUXqxbLsSrtp8/HjNmAFBVb/Q6SSDWGbOANWa7d+/GpZdeikWLFqG6uhrTpk3DDz/8EIuxERFRHyTWmDVEODA7cNxdX3b2mBzP+3QMzKT6Ms/h2kk6ldcmAbvD5bUjE2hzkHknWbPWjFl8tsOIFTFwVasUSE3SdPNovKUkKiGTocPOzFhnzAIGZg8//DBeeeUVpKamIicnB4888ggefPDBWIyNiIj6IGlXZktka8wOltUjMUGFobkpUCvlPndl/ni4Bjn9dFKBu16nhsFkkzbB+VrK1AUTmNmdkMtlUCrio29XdxHnLjs9wWtnazxQKmRIT9Z22JlptTuhUcUuoA4YmFksFuTn50s/T506FU5ndJr+ERFR3+Z0CTCao1NjdrC0HqMGpUEul0GfqPZqHCsqrzFgaG6K9LNep4LDKUjF+76WMrVBZsw0KkXcBSOxJmYbI3FGZjRkp+s69M+Lu3YZSqUSTU1N0l+mn376KeqDIiKivslkcQdlGrUCjQZrxNo1Gcx2nKhqwejB7nMQ9Tq1z12ZTQar1xJbkqcjv7jsabN3rDeSljI72ZlpsTn6fOE/0DZjFl/1ZaIsX4GZj995NAUMzG699VbccMMNqKiowD333IPrrrsOt956ayzGRkREfYwYAA3MSoLDKUjLmqFyOl04dqpRCuwOlzVAEIBRnsAsSafqcG+H04UWkx2p+tbzG/WejvzizkybvWOBf1A1ZjH+co9XKmV8B2bZ6TrUNZql46eA2GfMAi6aXnzxxRg6dCi2bt0Kl8uF22+/HcOGDYvF2IiIqI8RA6C8LD2OnWpCQ7MFek/WKhSbd5Xj8Td+wLljc3D71WfhQGk95DJgxBlpANwZs/Iag9drmjwnDaTqO8mYOTouZSYluIO3Zh9Lo6JYf7nHK7WnXUa8tcoQ5aTr4BKA2kazVGcYdw1mAcDhcMDlckGpVEKp7Ns7SoiIKHrEwGxgdhIA97FMZ4RxnxpPAfcPh6px+6P/RVKCCoP7p0jZLb1OjZZ2S5niLtC2S5liUNiaMeuY+eqfkQi5DCiv9g702rLanXF7DmYsifM5MCupm0fim1j7VlVnQk6/RLhcgs/feTQFXMp85513cNNNN2Hv3r3YuXMnrr/+enz66aexGBsREfUxYg+zvCw9AKAhzGOZmow26LRKPHnPNOT006GizohRg9Okx/WeNhhta9gafQZm7mxY2xqz9tkTlVKB/hmJOFnV4nc87uJ/JjYmjszCmt//DINykrt7KD6JmTxxZ6bNEfvGwAH/lrzyyivYsGEDsrKyAACnT5/GokWLMGPGjKgPjoiI+haxhUVetjswC/cg8yaDFSmJGuRl6/HonT/DNz+WY3x+6wHhep0aDqcLVptT2lXZ2VKmWI9ms7uk5bi2BmbpcaKzwMzujLu+Xd1BIZdh5KD07h6GXxkpWsjlMmkDQE2DGUBsGwMHzJipVCopKAOAAQMGQKVSRXVQRETUN4kZs5x+OigVcjQ0h9fLrNlgQ3KSO6hSKOS4uCAP/VJaT60RA662dWFSxqxNYKZRKaBSymEw2eB0uuB0CT7rjc7I0eN0jcGraLytWHePp/AoFHJkpiagqs6E2kYzVr30PRK1SkwalRX4xRHiN2O2b98+AMDIkSOxatUqzJ8/HwqFAu+++y4mTZoUswESEVHfYTDZoVEroFIqkKrXhJ8xM1qRmeq/wLztbssszwpno8EKjVoh1aG1fW6LyS4dq6RWdgyw8rL1cLoEVNQapWxfW1a2y+gxstN1+Ol0I5b/YyuajTY8sOh85GbGribOb2B25513ev389ddfS3+WyWRYsWJF1AZFRER9k8Fkh96zyzFVrwn7WKYmgw35A1P9Pq5P9N5tCbgzZr6WG5N0arSYbLDZ3dkwX0uZYjB2sqrFd2DGdhk9Rna6DnuO1iJBo8D9vztf2skbK34Ds6+++iqW4yAiIkKLySYtM6bpNahrCn0pUxAENButSE7032ZDrws+MHMfy2SXCsF9LWUOzEqCTAa/GwDYLqPnGDIgBVq1Ait/OwWjh8S+Hi5g8X9NTQ02bNiAxsZGr+tLliyJ1piIiKiPMpjtSPIsM6YmaXDsVGPI9zBZHHA4BaR0Umzfutuytclso8Hqs/FpUoIKVfUm2Oz+AzOtWonMNJ3PDQCCIMT8IGwK35wLh+DSc87osKQdK0F1/t+zZw8EQfD6HxERUaQZTDapYWtashaNBhtcrtC+c5qM7uXPzjJm0m7Lthkzg9Wr8F8kHmQuLmVqfCxlAsAZ2XqfGTO7wwVBiO3OPgqfTCbrtqAMCCJjZrfb8fTTT8diLERE1McZzHZpmTE1SQOXS0CLydZp9qs98QzMzl6jUSmgVimk5zpdApoN/mrMVGgx26WMmcpH8T/grjPbfaQGTpcAhbz1sHJx0wAzZhSMgBmzsWPH4vDhw7EYCxER9XEGsx2JUsbMHSQ1hrgBoNngDrY6y5gBQLJOJXX0bzHa4BLgN2NmtTlhFA9Y95P5OiM7CXaHC1X1Rq/rFqsnMGODWQpCwL8lkyZNwhVXXIHMzEyv45i+/PLLqA6MiIj6FrvDCavN6ZUxA4CGFgsG9Q++U7zYKDZQlk3cbRnoNWI9Wr1nI4KvXZkAMNCzG/NUlQEDMlrbK1jt7sPNmTGjYAQMzF566SWsWbMGZ5wRzmllREREwRGzV2Lxf1qyFkDoGbMmcSkzQMZM3yYw89VcViTWo9U1i4GZn6VMzzFSJ6pacM7YHOm61SZmzBiYUWABlzKTk5Mxa9YsjBs3zut/wTAYDJgzZw5OnToFANi2bRsKCwtx2WWX4fHHH5eed+DAAcybNw8zZszA8uXL4XA4wvw4RETUU4lBkj6hfcYsxMDMYIVapZCOWvJHn6iSdmU2GDqekyk9r0PGzHeAlZigQr8UbYcNAGKNGQ8xp2AEDMzOO+88PPzww9i1axf27dsn/S+Q3bt347rrrkNpaSkAwGKxYNmyZXj22Wfx8ccfo6SkBJs3bwYALF68GPfddx8+/fRTCIKAdevWde1TERFRjyOeR5noCYR0WiXUSnnoNWZGG1KSOs+WAb4zZmm+MmaeQFHsqear878oL7vjmZlSxoyBGQUh4FLmxo0bAQCffvqpdE0mkwWsMVu3bh1Wrlwp9Tvbs2cPBg0ahLy8PABAYWEhNm3ahPz8fFgsFkyYMAEAMG/ePKxduxa/+MUvwvpARETUM4lLmWKGSiaTebr/h9Zk1n2AeeDALClBBYPJBkEQ0NhigVIhkzYeeD3PM566ZveB1v5qzAB3y4zPtpfB5RIg9+zMlHZlcimTghAwMAv3BIAHH3zQ6+fq6mpkZmZKP2dlZaGqqqrD9czMTFRVVYX1nkRE1HOJB5iLGSoASNNrw6oxSw6ivUZyohoOpwCLzYkmg7slh0wm6/A8cTOCmDHrLMAamK2HxeZEbZMZWWnuZrUWZswoBAEDs5dfftnn9V//+tchvZHL5fL6Cy8IAmQymd/roSopKQn5NbFWXFzc3UPoFTiPXcc5jAzOY2SI87j/kHsJ8NiR/Thd5slKOc04Xe0Maa5r6lugU2gCvqauxt3WYtv2YpSVN0It9/0+7u+l1uXOvXt+lLJh7Zkb3c/5assuDB/g3rxw+Kj7fQ4f3I+qk9FpmcG/i5ERD/MY8G9I2x5mNpsNO3bswJQpU0J+o5ycHNTU1Eg/19TUICsrq8P12tpaZGVlhXz/cePGQaMJvgFhrBUXF6OgoKC7h9HjcR67jnMYGZzHyGg7jwdrDkIma8L5506WAp/vfvoR2/dVhjTX1vUfYuig/igo6Hyjmk19Gh9s34HBQ0dCKP4RA7I1ft9H/0ENmo02KBUynH32ZL/3HG604eUvPoE2ORsFBfkAgHLTMQANmFwwMWBvtXDw72JkxGoerVZrp8mkgIHZ3//+d6+fq6qqsHz58pAHctZZZ+H48eMoKyvDwIED8eGHH+Kqq65Cbm4uNBqNNCHvv/8+LrroopDvT0REPZvBZEOiVuWVjUrVa9BssHbopu+P1e6ExeYMKgDSS8cy2dHYYu20V5pep0Kz0eZ3R6YoOVGN1CQNTlS2bgAQi/+5K5OCEXJONTs7G+Xl5SG/kUajwerVq3HnnXfCarVi6tSpmDlzJgBgzZo1WLFiBQwGA8aOHYubbrop5PsTEVF8M5hsMFocPg8KB7wPMBel6bVwCUCz0Yo0vTbge4iNYpMTA6+giIFZs9GGRoPNZ6sMkbuXmTFgYAYAA7OTvFpmWO1OyGSAShmwEQJRaDVmgiCgpKQE/fr1C/oN2m4emDJlCj744IMOzxk1ahTWr18f9D2JiKjneW3TQRQfrMILy6b7fLzFZJOauYrEhq+NLcEFZuJxTEG1y/Bk1SrrjXA4XT6by0rP9YxLHURwNTBLj627WxMYVpsTGpUirPpp6ntCqjEDgP79+0stMIiIiIJV32xBZZ0JdofT50HgBrMdSQntM2atTWaHBPEeTUbP0UpBZMzE9zpVbQDgu7ms9FxPJi+YjFluZhJaTHZ3244kDax2J3dkUtBCrjEjIiIKh8lzCHhNo9nrLEmRwWSTWkyIWjNmHXuZVdQasfy5rbh34bkYMiAFANAUQsZMrVJAo1ZIy45BZcyCWcrMcn+2U9UGd2DmyZgRBcNvYLZ06VK/L5LJZHjooYeiMiAiIuqdjBb3cXvV9SbfgZnPjJl7+VLsIdbW5/8rQ02DGbsOVUuBWbMnYxZMHzPAHXCdqhYDM/9LpXrPuIIJsMTArLzGgLFD+7kDM2bMKEh+A7Phw4d3uNbQ0IB//etfyM3NjeqgiIio9zF7MmbVDeYOjwmCgBZTx+L/BI0Sg/snY8vu07j6kuFSnZbLJeC/O08CAI6dapKe32Rwt7RI1Aa3t02vU6G20T2ewMX/wRXwZ6bpoFLKpSVS91JmdPqXUe/j92/KwoULvX7etm0b/vznP6OwsBArVqyI+sCIiKh3MYkZswZTh8fMVgdcLsGr679o1vmD8ew7e3CorAGjBqcDAPYeq0VtkwU6rRJHTzVKz20yWJGcqA660F5copTLWjcD+BJKjZlCLkNuZhLKxcCMS5kUgoChv8PhwMMPP4x77rkHK1aswIMPPoiEhIRYjI2IiHqRtkuZ7bU/J7OtaQV50GmV+GjrcenaVztPQqdVYs6FQ3G61ijVrzUbbUG1yhCJgVlyoqbTPmni84INsHIzk6QlUqvdwaVMClqngVlpaSmuvfZalJSU4L333sOMGTNiNS4iIupFHE4XbJ7DvH0tZRrM7sCq/VIm4F7O/PnZZ2DL7nI0tFhgsTqwbc9pXDB+AEZ7Mmg/lbuXM5uNtqAK/0Xi+3VW+N/2eapODjBva2BWEirrTbA7XMyYUUj8/g175513cO2112L69Ol49dVXkZOTE8txERFRLyIuYwJAjY+lzBaT5wBzne+gatb5g+FwCvhsexm+K6mAxebEz88+A8MGuov+j3kCsyaDNahWGSIxE9ZZfVnb5wWdMctKgssloLLOCAuL/ykEfmvMli9fDrlcjn/+85944YUXpOviIeM//PBDTAZIREQ9n7jUmJGiRW2TBU6nCwpFa25AypgldMyYAe6mrRNGZGLTtlIMyExCdroOowenQy6XIT1Zi2OeOrMmoy2k8yilwCxQxiwh+Boz93jFlhkt7uJ/ZswoSH4Dsy+//DKW4yAiol5MzJgN6p+M2qZq1DVZkNXmaKbWGjP/QdXsC4bgwZf/h9omCxZMHymdqTlsYAqOnmqCw+mC0WwPulWG+/3cAVdKgNdIgVmQxyrlZrb2MmO7DAqF38CMLTGIiChSxIzZ4P7JKD5YjaoGU7vAzLOU6SdjBgBnj8lBZloCahrMuHjyQOn6sNxUFB+oQo2ndi20GrPgMmYKhRx3XHMWxgwJ7khCnVaF9GStOzCzO6FluwwKEv+mEBFR1IkZs8GeRrDt68wMZjuUCnmnmSWFXIaFhWNx9GSjV4Pa/IEpcAnAj0dqAAR3HJNIXPYMVGMGADPOGxz0fQH3cmZZZTNcLoFLmRQ0HnVPRERRJ2bMBuXoAXTcmek+wFwVsP/YhWfl4ldzxnpdGzYwFQCw61A1ACA5hIxZXrYeQ3NTMGpwWtCvCVZuVhLKKpoBgEuZFDRmzIiIKOrEHmapeg3S9JoOvcwMZrvPHmbB6JeiRUqSGruljFnwgVlyohpP3jMtrPcNZGBWEhxOAUDwuzmJmDEjIqKoEzNmOq0KWWm6Dt3/DSabz67/wZDJZBiWmyotlwYq5I+VgZl66c/MmFGwGJgREVHUmSwOKBUyqJVyZKYldFjKbGix+mwuGyyxn5lM5r8XWqyJLTMAZswoeAzMiIgo6kwWOxI07hqy7HQdahrMcLncy3z1zRacqGyRuviHY1huKgB3u43OjlaKpYzUBKnvGXdlUrAYmBERUdSZrA4kJriDk8w0HRxOFxpaLACA4gNVAIDJo7PDvr+YMQulVUa0yeUy5GYmAuBSJgWPgRkREUWdyeyATuNeqsxKSwAAqe/YjgNVyEjRYnD/5LDvn52uQ2KCKqQDzGNhYJa7zoxLmRQs5laJiCjqTFY7dJ6MmdhYtqreBK1TwI+HqzF1Ul7AVhmdkclkuHzK4Lgp/BeJJwAwY0bBYmBGRERRZzI7kJHqzpRlpbkDs+oGEwSLFWarE2ePCX8ZU/TL2WO6fI9IGz88A59tL0V6sra7h0I9BAMzIiKKOnfGzL2sl6BRQq9TobrBjMZ6C9RKOcbnZ3TzCKPjzGEZ+NfKmd09DOpBGJgREVHUGc0O6DStXzlZ6e5eZqWnLTgzP4O7Fok8WPxPRERRJQgCzFY7dNrWPmVZaTocKq1HfYsDZ3dhNyZRb8PAjIiIosrmcMHhFKDTtmbFMtMSpGOaJo/J6a6hEcUdBmZERBRVbY9jEmV7NgBkpiiR7dmlSUQMzIiIKMrEMywTvTJm7mBsxADuViRqi4EZERFFla+M2fC8VGSlJeDMwcyWEbXFwIyIiKLKZHZnzNrWmGWkJuClFZchJy1+jlAiigcMzIiIKKpM1o4ZMyLyjYEZERFFlVhj1jZjRkS+MTAjIqKoMvqoMSMi3xiYERFRVJmZMSMKGgMzIiKKKqPFAbVKAaWCXzlEgfCfEiIiiiqTxe7Vw4yI/GNgRkREUWWyOLiMSRQkBmZERBRVJoudhf9EQWJgRkREUcWMGVHwGJgREVFUMWNGFDwGZkREFFVGZsyIgsbAjIiIosrMjBlR0BiYERFR1LhcAkxWZsyIgsXAjIiIosZic0AQAJ2GGTOiYDAwIyKiqDFb3ccxJSYwY0YUDAZmREQUNUaz5wBzZsyIgsLAjIiIosbkyZjpmDEjCgoDMyIiihqT2ROYMWNGFBQGZkREFDUmq2cpkxkzoqAwMCMioqgxMmNGFJJu+U+YG2+8EfX19VAq3W+/atUqGI1G/P3vf4fVasXll1+Ou+++uzuGRkREEWT2ZMy4K5MoODH/J0UQBJSWluK///2vFJhZLBbMnDkTr776Kvr3749FixZh8+bNmDp1aqyHR0REXSAIAgxmO/Q6NYDWjJlWzcCMKBgxX8r86aefAAALFy7E3Llz8dprr2HPnj0YNGgQ8vLyoFQqUVhYiE2bNsV6aERE1AVOl4D/e/0H/GrVZ6isMwJw15glaJSQy2XdPDqiniHmgVlzczOmTJmCZ555Bq+88grefPNNnD59GpmZmdJzsrKyUFVVFeuhERFRmJwuAU+++QM27zoFm92JT7aVAnDvykzkcUxEQYv5Py0TJ07ExIkTpZ+vvvpqrF27FgUFBdI1QRAgk4X2X1clJSURG2O0FBcXd/cQegXOY9dxDiOD8+jmEgRs3N6AXT+ZcPH4ZFQ22PHJtp8wOsuM8sp6yODodK44j13HOYyMeJjHmAdmO3fuhN1ux5QpUwC4g7Dc3FzU1NRIz6mpqUFWVlZI9x03bhw0Gk1ExxpJxcXFXsEnhYfz2HWcw8jgPLb6fxv3YddP5VgwfSSunzkKe4/WYtk/tsIgy4JGa0M/ucPvXHEeu45zGBmxmker1dppMinmS5ktLS145JFHYLVaYTAYsGHDBtxzzz04fvw4ysrK4HQ68eGHH+Kiiy6K9dCIiChEgiDgs+1luPCsAfjFjJEAgHHD+uGMHD0+2voTjBY7dFq2yiAKVswzZhdffDF2796NK664Ai6XC7/4xS8wceJErF69GnfeeSesViumTp2KmTNnxnpoREQUoopaI4xmOyaOzJJKUGQyGWadPwTPvbsHKqUc547N6eZREvUc3VKRedddd+Guu+7yujZlyhR88MEH3TEcIiIK0+ETDQCAEWekeV2/uGAg/vXRfpitDmbMiELAzv9ERBS2wycboVErkJeV5HVdp1Xh55PzPH/mrkyiYDEwIyKisB0+0YD8galQKDp+ncy6YAgAIDlRHethEfVYDMyIiHoZh9OFZc9uxa5D1VF/n5/KmzA8L9Xn43nZejx46/mYcd7gqI6DqDdhYEZE1MtUN5iw91gtdh+pCfzkLiitaIbd4epQX9bW+PxMZsyIQsDAjIiol6msMwEA6potUX2fI57Cf38ZMyIKHQMzIqJepspzTmV9U5QDs5ONSE5UIztdF9X3IepLGJgREfUyUsasyRzV9zl8ogEjzkgL+Qg9IvKPgRkRUS9T4cmY1TVZIAhCVN7DZLHjRFULlzGJIoyBGRFRL1PlyZhZbE6YrY6ovMex8iYIQsfGskTUNQzMiIh6EUEQUFlvlHZC1kWpzuzIiUYALPwnijQGZkREvUiLyQ6TxYExQ9IBRK/O7PDJBmSl65CSpInK/Yn6KgZmRES9SKWnvmzs0AwA0cyYNWAEs2VEEcfAjIioFxHry1ozZpEPzBpbrKhuMLO+jCgKGJgREfUi4o7MM7L10OtUUVnK/GbXKQDA2KH9In5vor6OgRkRUS9SWWdEql4DrUaJ9GRtxDNmNrsT7/z3KMYN68eMGVEUMDAjIupFqupNyPF04u+XkhDxY5m+2HEC9c0WLJg+MqL3JSI3BmZERL1IZZ0ROf0SAQD9UrQRPZbJ7nDh7S+PYPTgdIzPz4jYfYmoFQMzIqJewu5wobbRLAVm6SlaNLZY4HS6InL/r3aeRG2jGfOnj+AxTERRwsCMiKiXqGk0wSUAOf1alzJdAtBosHb53g6nC29/eRj5eamYNDKry/cjIt8YmBER9RKVte5WGW2XMoHItMzY/MMpVNWbcN30kcyWEUURAzMiol6ist7dKkPKmCWLgVnXW2Z8seME8rKTcPaY7C7fi4j8Y2BGRNRLVNaZoFbKkaZ3B2TpEcqYGcx27D9ej/PG9We2jCjKGJgREfUSlXVGZPfTQS53B08piRooFbIuB2a7DlXD5RIweTSzZUTRxsCMiKiXqKozITs9UfpZLpchLVnb5aXMHfsrodepMHJQeleHSEQBMDAjIuoFBEFAZb1Rqi8T9UvWor4LTWadLgHFB6tRMCobCjmXMYmijYEZEVEv0GKyw2RxSDsyRf1SErq0lHnkZAOajTYuYxLFCAMzIqJeoNJzeHn/DoFZ5+dlfl18EnuP1vp9fOf+KshlwKRR7F1GFAsMzIiIegExMMtuv5SZooXZ6oDJYu/wmtKKZjz+xg/453t7/d53x4EqjBqcDr1OHdkBE5FPDMyIiHqB07VGyGRAdrp3YJae7LtlhiAI+OeGvXAJ7gDtdI2hwz3rmsz4qbyJy5hEMcTAjIioFyiraEZOeiK0aqXX9X4pCQDQ4TDzLbtPY++xWlzz8+EAgK17Tne4584DVQCAs8fkRGPIROQDAzMiol6grLIZZ+ToO1yXjmVqbm2ZYbE68P827sPQASm4fuZojDwjDdt8BGY79lchMy0Bg3zcl4iig4EZEVEPZ3c4UV5jxKD+yR0e89X9f/1XR1DbaMbNV54JhVyG88f3x9FTTVKdGgAYTDbsPlKDyaOz2e2fKIYYmBER9XCnqg1wuQQMzukYmGnVSiQmqKSlzOKDVXj366OYNmkgxg7tBwA4f/wAAMB3eyuk173+6UHY7E5cPmVw9D8AEUkYmBER9XBllS0AgDP6+15y7JeixakaA55Zvxt/feF75PRLxK8Lx0qP5/RLxNDcFKnOrLSiGR9vK8XMKYMxZEBK9D8AEUmUgZ9CRETxrKyiGUqFDAMyknw+3i9Zi12HayCT1WDetHxcP3MU1CqF13MuGD8Ar35yALWNZvxzw14kapW44fLRsRg+EbXBjBkRUQ8hCAL2H6+DIAhe18sqm5GbmQSV0ve/0s/Mz8Dg/slYffuF+HXh2A5BGQCcP74/AODxN37A3mO1uPHy0exdRtQNGJgREfUQ3/5Yjj8/vQU7PG0sRGWVLRjko75MdM3PR+CpP12MMUP6+X3OwCw9BuXosedoLYYOSMFl5w2O1LCJKAQMzIiIeogPtxwHAPxvX6V0zWSxo7re5HNHZqgunJALANJuTSKKPdaYERH1AMdONeJAaT00agV27K+CIAiQyWQ4UeUu/I9Er7Erp+Vj8qhs5OeldvleRBQeZsyIAtiyuxwPvrwd9c3+D4ImiraPth6HRq3ADTNHo77Zgp/KmwAAZRWewCwCGTONSsGgjKibMTAjCuC9r4/h+5JK/PHJb3D8dFN3D4f6oBaTDZt3lWPapIGYOtG93Cgel3SishkatQJZabrObkFEPQQDM6JONBmsOHyyARdNyIXLJeDPT38rfSESxcoX/zsBm92J2RcMQVqyFvl5qdIGgLLKZpyRrYecNWFEvQIDM6JOFB+sgiC4a28eu+si9M9IwgMvfY8Pt/zU3UOjPsLlEvDxtuMYMyRdavZ6zuhsHD7RgCaDFWUVLRgcgWVMIooPDMyIOrFjfxXS9BoMzU1Bv5QErL79Qpw9JgfPb9iL5zfsgdPp6u4hUi9gsTpQXW/y+dgPh6pRWWfCnAuGStcmj8mGIABf7TyJRoMVZ3TSKoOIehbuyiTyw+F0Ydehapw/foC0TJSgUWLpr87BKx/uw3ubj6GyzoTFNxRAp1V182gp2lwuocvLhWarQwrmnS4B+36qw7c/lmPHgSo4nS48cc80r35kgiDg7S8PI02vwXln9peuD8tNRapeg/e/OQYgMjsyiSg+MDAj8uNAaT2MFgfOHpPtdV0hl+E3c8dhQGYSnnt3D/789Bbc+5tzWXzdS1lsDrz68QF8ur0M9/9uinTwd7DqmszYsvs0vv2xHIfKGjo8npKkxsUFedjyYzleeG8vHlh0PmQydwD4za5y7D9ejzuuOcurq79cLsPkUdn4YscJAJHZkUlE8YGBGZEfO/ZXQamQ4azhmT4fv3zKYOSk67D63zvwxye/wb0Lz8WIM9JiPEqKpoNl9XjijR9QXmNEgkaJ597dgyfungqFwrsKRBAEHDnZiG9/LMf2fZUwWxzu6xDQbLRBEIAhA5Jx3WUjkZTQml3Ny9ZjfH4GFAo5Bufo8dyGvdi2twIXjB8As9WBlz/ch2EDU3DpOYM6jG3yGHdgptepkKbXRHciiChmGJgR+bHzQCXGDc3odJly4sgsPHrnz3D/S9ux9NmtuOcXk3DB+AExHCVFSrPRhuff3YP6Fne/OpdLwMHSeqSnJOBvi86HwWzH6n/vwKbvyzD7giHS63YeqMJz7+5BVb0JSoUME0ZkITM1QXq8X4oWF5w1AAOzOl9unDllMDZ9X4aXPihBwagsvP3lYdQ1WfDnG8/22YV/4ohMKBUyDOqfLGXYiKjnY2BG5ENlnREnqwyYEcR5gWfkJOP/fn8R/vbydqz+1w78cvYYXHVxPr8sPQRBQGlFM74vqURKkhrnnzkAqXGW4TGYbLj3+W04WdWCkYPcWU+5XIZZFwzBDTNHIzFBBUEQMD4/A699cgA/m9DaS+zBl7djYJYef5g/Eeed2d8rIxYKhUKOm688E8ue3Yrn3t2DzT+U4+KCgRg9JN3n83VaFa6fORr9+yWG96GJKC7FVWC2ceNG/OMf/4DD4cAvf/lLXH/99d09JOqjxF5l7evL/EnVa/DgrRfgyTd34V8f7cfpGgNuvcq7LqivOVnVgm9/LMe3P5bjVLVBuv78u3twZn4GJo7I6vL8aNQK6fDtJJ06rHsYzHbc+8/vcKKyBSsWnoOCUb5/5zKZDDdfeSZ+/39f47VPDqCf1oK3vv0fBvVPxt9uuSDsgKytM4dl4GcTcvHljpNI0CjwqzljO33+1ZcM7/J7ElF8iZvArKqqCo8//jjeffddqNVqLFiwAOeeey7y8/ODen3JsTrI5HHzcTo4etoCWWJ1dw+jx4vVPH6zqxy5mYkYkJEU9Gs0KgX+dH0BBmQm4q3PD6Oq3oR5F+dDhvjKnEVzDgUIOHqqEVt+PI3SimbIZMC4oRmY+7OhOH/8ADS2WPGNJ1h75aP9EX3v9GQtzsjRY1BOMs7I0aNfijbg3AsQ8Manh1B6uglLf+U/KBMNyknGnAuGYOOWn6CQA3nZyXhg0fkRCcpECwvHYt9Pdbj20hFIT9ZG7L5E1DPETSSzbds2nHfeeUhNTQUAzJgxA5s2bcIdd9wR1OufePMHNBqdURxhBHxd290j6B1iNI9XXRzcfxS0JZfLcMPM0RiQkYSn1u3CnqNx+juP8hyOHpyO310xDheelesVXKQkaXBj/2TcMHMUjBYHIAhdeh+jxYGTVS04UdmMskr3/3/yXSls9uD/XaCQy/Dnm87GOWNygnr+dTNG4Zsfy6GWO/HAovOhDzNT509GagJevvcydvIn6qPiJjCrrq5GZmbr7resrCzs2bMn6Ncv/eXZkCvit5fUwYMHMWrUqO4eRo8Xq3mUySB1WQ/HJZPzcOawDNQ1mSM4qsiI9hxmpCYgo03xuy8ymSwiWaYknRrZ6TpMHt2a6XK6BFTVG9FssAV1j/RkLbLSg291kpSgwtN/uhgH9u9FSlJ0auUYlBH1XXETmLlcLq9iaUEQQiqeNjeeisawIiYvUwNj3fHuHkaPF8t53Bunya6uivYcGuuAsqjdPfKMdcDJMKZDpZChuLg48gPqgziPXcc5jIx4mMe4CcxycnKwc+dO6eeamhpkZWUF/fpx48ZBo4mvnV5tFRcXo6CgoLuH0eNxHruOcxgZnMfI4Dx2HecwMmI1j1arFSUlJX4fj5stY+effz6+++471NfXw2w247PPPsNFF13U3cMiIiIiipm4yZhlZ2fj7rvvxk033QS73Y6rr74a48eP7+5hEREREcVM3ARmAFBYWIjCwsLuHgYRERFRt4ibpUwiIiKivo6BGREREVGcYGBGREREFCcYmBERERHFCQZmRERERHGCgRkRERFRnGBgRkRERBQn4qqPWTgEQQAA2GzBHVjcnaxWa3cPoVfgPHYd5zAyOI+RwXnsOs5hZMRiHsV4RYxf2pMJ/h7pIVpaWnD48OHuHgYRERFR0EaMGAG9Xt/heo8PzFwuF4xGI1QqFWQyWXcPh4iIiMgvQRBgt9uRmJgIubxjRVmPD8yIiIiIegsW/xMRERHFCQZmRERERHGCgRkRERFRnGBgRkRERBQnGJgRERERxQkGZkRERERxgoEZERERUZxgYNYFTz/9NGbPno3Zs2fjkUceAQBs27YNhYWFuOyyy/D4449Lzz1w4ADmzZuHGTNmYPny5XA4HACAPXv24KqrrkJhYSEWLVqEmpqabvks3SmUeRQtWbIE7777rte1t99+G3/5y19iMuZ4E4k53LlzJ+bNm4fCwkLccsstaGpqitn440Uk5nHDhg248MILUVRUhKKiIp+v6e26Oo91dXXS/BUVFeGSSy7BxIkTY/oZulsk/i7y+yW0efziiy9QVFSEuXPn4rbbbuvw78AnnngCTz31VPQHLVBYtm7dKsyfP1+wWq2CzWYTbrrpJmHjxo3C1KlThRMnTgh2u11YuHCh8PXXXwuCIAizZ88Wdu3aJQiCICxdulR4/fXXBZfLJUydOlX47rvvBEEQhI8++khYtGhRd32kbhHqPFZWVgqLFi0Sxo8fL7zzzjuCIAiCxWIRHn30UWHChAnCn//85+78ON0iEnMoCIJw6aWXCkeOHBEEQRAeffRR4f/+7/+65fN0l0jN46pVq4SNGzd218fodpGaR5HT6RRuuOEG4YMPPoj1R+k2kZhDfr+ENo8tLS3CBRdcIFRWVgqCIAhPPPGE8MADDwiCIAjNzc3C0qVLhfHjxwtr166N+riZMQtTZmYm/vKXv0CtVkOlUmHYsGEoLS3FoEGDkJeXB6VSicLCQmzatAnl5eWwWCyYMGECAGDevHnYtGkTGhoaYLFYcN555wEALr74YmzZsqVHHMgeKaHMIwBs3LgRP//5z3H55ZdL99ixYwdcLhcWL17cXR+jW0ViDgHg448/Rn5+Pux2O6qqqpCcnNwdH6fbRGoe9+7diw0bNqCwsBB/+tOf+lzmMVLzKHrnnXeQkJCAwsLCWH6MbhWJOeT3S2jzaLfbsXLlSmRnZwMARo4ciYqKCgDAl19+icGDB+PXv/51TMbNwCxMw4cPlwKt0tJSfPLJJ5DJZMjMzJSek5WVhaqqKlRXV3tdz8zMRFVVFdLS0qDT6bBlyxYAwEcffQS73Y6GhoaYfpbuFMo8AsBvf/tbXHPNNV73uPDCC7FkyRJotdqYjTueRGIOAUClUuHQoUOYOnUqtm/fjtmzZ8dk/PEiUvOYmZmJ2267DR988AH69++PVatWxWT88SJS8wgATqcTzz33HP74xz9GfdzxJBJzyO+X0OYxLS0N06dPBwBYLBb885//xKWXXgoAuOKKK3DzzTdDoVDEZNwMzLroyJEjWLhwIZYsWYK8vDyvg9QFQYBMJoPL5fJ5XSaTYe3atXj++edxxRVXoKWlBampqVCpVN3xUbpVMPNInYvEHI4cORLbtm3Dbbfdhrvvvjuaw41bXZ3HZ555BgUFBZDJZPjtb3+Lb7/9NtpDjkuR+Pv47bffYvDgwRg5cmQ0hxq3ujKH/H5pFco8trS04Oabb8aoUaNw5ZVXdsdwGZh1RXFxMX71q1/hj3/8I6688krk5OR4FVfW1NQgKyurw/Xa2lpkZWUBAJRKJV599VW89957mDt3LlwuF1JTU2P9UbpVsPNI/nV1Dq1WK7744gvp57lz5+LQoUNRHXM86uo8trS04JVXXpF+FgQhZv+VHU8i9c/0F198gVmzZkVzqHErEnPI75fQ5rG6uhq/+MUvMHLkSDz44IPdNWQGZuGqqKjA7bffjjVr1khLPmeddRaOHz+OsrIyOJ1OfPjhh7jooouQm5sLjUaD4uJiAMD777+Piy66CACwbNky7NmzBwDw8ssvY+bMmZDL+86vJZR5JN8iMYdKpRL3338/SkpKAACffPIJJk2aFJPxx4tIzKNOp8OLL76I3bt3AwBee+01aXmkr4jkP9M//vgjJk+eHO0hx51IzSG/X4KfR6fTiVtuuQWXX345li9f3q2rNMpue+ce7qWXXoLVasXq1aulawsWLMDq1atx5513wmq1YurUqZg5cyYAYM2aNVixYgUMBgPGjh2Lm266CQDw17/+FStXroTZbO72KL07hDqP1FEk5lChUODxxx/HfffdB6fTiezsbP5dRHjz+MQTT+Cvf/0rLBYLBg8eLG3R7ysi+c/0yZMnkZOTE83hxqVIzSG/X4Kfxy+++AL79++H0+nEp59+CgAYN25ct8yZTBAEIebvSkREREQd9J2cJhEREVGcY2BGREREFCcYmBERERHFCQZmRERERHGCgRkRERFRnGBgRkRx7dSpUxg9ejSKiopQVFSEwsJCLFiwAB9//HFQr3/66ae9mueGYt68eZg1axY627y+d+9eXHLJJT4fW7VqFZ566qmQ3rOz+xFR78c+ZkQU97RaLd5//33p5/LycvzqV7+CQqHAjBkzOn3t9u3bkZ+fH/J77t69GzabDSqVCt9++y2bHBNRTDAwI6IeJzc3F7///e/x0ksvYcaMGTh+/DhWrVoFo9GImpoajBo1Ck888QTWr1+PkpISPPLII1AoFJg6dSrWrFmDHTt2wOl0YsyYMVixYgWSkpI6vMcbb7yBadOmIS0tDf/617+8ArP//Oc/+Ne//oWkpCSMGDFCum4wGLB8+XIcPHgQWVlZUCgUKCgoAABUVVVh1apVqKiogN1ux+zZs3HLLbd0ej8i6nu4lElEPdKoUaNw+PBhAMC6detwxRVXYN26dfjss89w6tQpfP3117j++usxbtw4LFmyBNOnT8c///lPKBQKvPvuu/jggw+QlZWFNWvWdLh3Y2MjPv74Y8ydOxdz587F999/j6NHjwIADhw4gKeffhqvvfYa3nnnHa9DodeuXQutVotNmzbhySefxPHjx6XHFi9ejKuuugrvvvsu1q9fj23btuHjjz/u9H5E1PcwY0ZEPZJMJoNWqwXgDnq2bt2KF154AaWlpaiurobJZOrwmq+//hotLS3Ytm0bAMBut6Nfv34dnvfuu+8iPz9fyl6df/75+Pe//41Vq1bhu+++wwUXXIDMzEwAwPz587FlyxYAwHfffYdly5ZBJpMhPT1dOifTZDJhx44daGpqwpNPPildO3jwICorK/3ej4j6HgZmRNQj7d27Vwqc7rnnHjidTlx++eWYNm0aKioqfBbsu1wuLFu2DFOnTgUAGI1GWK1Wr+cIgoA333wTTU1NUhG+2WzG//73P9x9993Sc0QKhaLD69s/5nK5pPsmJCQAAOrr66HRaPDWW291ej8i6lu4lElEPc7x48fx7LPPYuHChQCALVu24Pbbb8esWbMAuAv3nU4nAHeg43A4AAAXXnghXn/9ddhsNrhcLtx777147LHHvO69detW1NXV4YsvvsBXX32Fr776Ct9++y0yMzPx1ltv4YILLsDWrVtRWVkJANiwYYP02p/97GdYv349XC4Xmpqa8OWXXwIAkpKSMGHCBLz88ssAgObmZlx33XX48ssvO70fEfU9zJgRUdyzWCwoKioCAMjlcmg0Gtxzzz2YNm0aAODuu+/G7bffDp1Oh6SkJJx99tk4ceIEAOCSSy7BY489Brvdjttuuw0PP/wwrrzySjidTowePRp/+ctfvN7rjTfewLXXXgu9Xi9dUyqVWLRoEdauXYvf/OY3WLx4MX75y18iMTER48ePl5535513YuXKlbj88suRnp7uVci/Zs0aPPDAAygsLITNZsOcOXMwd+5cAPB7PyLqe2RCZw16iIiIiChmuJRJREREFCcYmBERERHFCQZmRERERHGCgRkRERFRnGBgRkRERBQnGJgRERERxQkGZkRERERxgoEZERERUZz4/xjunIqC9PLpAAAAAElFTkSuQmCC"/>
          <p:cNvSpPr>
            <a:spLocks noChangeAspect="1" noChangeArrowheads="1"/>
          </p:cNvSpPr>
          <p:nvPr/>
        </p:nvSpPr>
        <p:spPr bwMode="auto">
          <a:xfrm>
            <a:off x="3306279" y="3284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873" y="1789043"/>
            <a:ext cx="9670471" cy="418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152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27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DISTRIBUTION OF MOVIES AND TV SHOWS ON NETFLIX</vt:lpstr>
      <vt:lpstr>SHOWCASING THE POPULAR GENRES ON NETFLIX</vt:lpstr>
      <vt:lpstr>RATINGS ACROSS TV SHOWS AND MOVIES ON NETFLIX</vt:lpstr>
      <vt:lpstr>CONTENT ADDITION TO NETFLIX OVERTIME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DISTRIBUTION OF MOVIES AND TV SHOWS ON NETFLIX</dc:title>
  <dc:creator>Oluwabukola Dunno</dc:creator>
  <cp:lastModifiedBy>Oluwabukola Dunno</cp:lastModifiedBy>
  <cp:revision>2</cp:revision>
  <dcterms:created xsi:type="dcterms:W3CDTF">2024-02-06T00:33:26Z</dcterms:created>
  <dcterms:modified xsi:type="dcterms:W3CDTF">2024-02-06T00:41:26Z</dcterms:modified>
</cp:coreProperties>
</file>