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4" r:id="rId9"/>
    <p:sldId id="265" r:id="rId10"/>
  </p:sldIdLst>
  <p:sldSz cx="6858000" cy="9144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51" autoAdjust="0"/>
    <p:restoredTop sz="94660"/>
  </p:normalViewPr>
  <p:slideViewPr>
    <p:cSldViewPr>
      <p:cViewPr varScale="1">
        <p:scale>
          <a:sx n="64" d="100"/>
          <a:sy n="64" d="100"/>
        </p:scale>
        <p:origin x="61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24575,'0'12'0,"0"-2"0,0 1 0,0-1 0,0 0 0,0-1 0,0-1 0,0-1 0,0 3 0,0 0 0,0 0 0,0 1 0,0-1 0,0 1 0,0 1 0,0-2 0,0 3 0,0-1 0,0-2 0,0 2 0,0-2 0,0 0 0,0 0 0,0-2 0,0 0 0,0 3 0,0 0 0,0 1 0,0-2 0,0-2 0,0-1 0,0 0 0,0 0 0,0 0 0,0 0 0,0 1 0,0-1 0,0 2 0,0 0 0,0 0 0,0 0 0,0-1 0,0-1 0,0 1 0,0-1 0,2 0 0,0-1 0,0 1 0,1 0 0,-1 0 0,0 1 0,-1-1 0,1-1 0,0-1 0,0 0 0,-1 1 0,0 1 0,0 0 0,1 0 0,0 0 0,0 0 0,-2 0 0,0 0 0,0 0 0,0 1 0,0-1 0,0 1 0,0-1 0,0 0 0,1-2 0,1 1 0,1-1 0,-2 0 0,-1 2 0,2-1 0,0-1 0,0 0 0,-1 0 0,-1 2 0,0 0 0,0 1 0,0 2 0,1 3 0,1 1 0,0 1 0,0-4 0,-1 0 0,-1 5 0,0 2 0,0 2 0,0-1 0,0-5 0,0-2 0,0-3 0,0-2 0,0 3 0,-2 15 0,-2 11 0,-4 13 0,-3 5 0,0-9 0,1-7 0,5-12 0,3-9 0,1-6 0,1 0 0,0 7 0,0 16 0,0 15 0,0 17 0,0-6 0,0-7 0,0-12 0,0-10 0,0 0 0,0-6 0,0-1 0,0-5 0,0-2 0,0-5 0,0-1 0,0-4 0,0 1 0,0 0 0,0-1 0,0 0 0,0 5 0,0 10 0,0 17 0,0 15 0,0 11 0,0-3 0,0-11 0,0-14 0,0-16 0,0-6 0,0-6 0,0 2 0,0 5 0,0 2 0,0 4 0,0-1 0,0 3 0,0 0 0,0-1 0,0-3 0,0-5 0,0-2 0,0-4 0,0 0 0,0-2 0,0 1 0,0-1 0,0 3 0,0 9 0,0 10 0,0 7 0,0 4 0,0-7 0,0-8 0,0-6 0,0-7 0,0-3 0,0-2 0,0 1 0,0 4 0,0 2 0,0 11 0,0 3 0,0 4 0,0-1 0,0-6 0,0-2 0,0-3 0,0-4 0,0-4 0,0-1 0,0-4 0,0 1 0,0-1 0,0 0 0,0 0 0,0 0 0,0 0 0,0 0 0,0 0 0,2-2 0,1 0 0,3 2 0,1 0 0,-1 2 0,-1 0 0,1-1 0,0-1 0,2 1 0,-1 0 0,1 0 0,-1-1 0,-1 0 0,-2 0 0,-3 1 0,1-3 0,0 0 0,0 0 0,-1 0 0,-1 3 0,0-1 0,2-1 0,0-1 0,0 0 0,0 1 0,-2 1 0,0 0 0,0 0 0,0 0 0,0-1 0,-2 0 0,0-1 0,0 0 0,0 1 0,2 1 0,0 0 0,0 1 0,-2-1 0,0 0 0,-2 0 0,0 0 0,1-2 0,-3 0 0,1 0 0,-2-1 0,-1 1 0,1-1 0,-1-1 0,1-2 0,1 1 0,0 0 0,2 1 0,1 2 0,2 1 0,1 2 0,0 19-1696,0 16 0,0-11 0,0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28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1330 24575,'16'-5'0,"4"-6"0,15-10 0,2-4 0,5-4 0,14-8 0,1-2 0,8-7 0,-1-1 0,-7 3 0,-1-3 0,-5 5 0,-7 4 0,-5 6 0,-5 5 0,-4 4 0,-2 1 0,-3 2 0,0 1 0,-2 0 0,-3 3 0,-6 2 0,-4 2 0,-3 3 0,-1 3 0,1 0 0,-1 2 0,4-2 0,0-3 0,5-1 0,1-2 0,1-1 0,0 1 0,-3 2 0,1 1 0,-3 3 0,-1 1 0,-1 3 0,-2 1 0,-2-1 0,0 0 0,-1-1 0,1-3 0,4-2 0,2-4 0,7-4 0,9-6 0,5-4 0,1 2 0,-6 4 0,-7 8 0,-5 7 0,4-5 0,9-5 0,6-8 0,4-6 0,-4 6 0,-11 5 0,-6 7 0,-8 3 0,-5 4 0,0-1 0,-3 0 0,0-1 0,-2-1 0,1 0 0,3 0 0,1-1 0,8-2 0,12-10 0,14-8 0,11-9 0,-1-1 0,-11 8 0,-11 8 0,-9 10 0,-8 5 0,-2 2 0,-3 1 0,1 3 0,1 1 0,0 0 0,3 0 0,2 0 0,1 0 0,2-2 0,-2-1 0,0-1 0,-3 0 0,-6 2 0,-5 0 0,-2 2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3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1 24575,'0'15'0,"0"11"0,0 10 0,0 4 0,0 6 0,0-4 0,2-3 0,1-4 0,1-10 0,2-5 0,-1-2 0,0-3 0,-2 1 0,1-1 0,-2-2 0,2-2 0,0-1 0,0 2 0,0 2 0,0 5 0,2 3 0,-1 3 0,1 4 0,-2 2 0,1 2 0,0 4 0,-1 1 0,-2-1 0,0-1 0,1-3 0,-1-2 0,1-5 0,-3-4 0,0-7 0,0-2 0,0-3 0,0-2 0,0-1 0,0 1 0,0-1 0,0 0 0,0 0 0,-2 0 0,-1-2 0,-1 0 0,-5 13 0,-12 37 0,6-9 0,-2 5 0,-4 13 0,-1 4 0,-1 2 0,1-2 0,3-11 0,1-5 0,-8 19 0,12-32 0,8-22 0,4-5 0,2-4 0,2-1 0,1-1 0,2-1 0,1 0 0,-1 2 0,0 7 0,-3 6 0,0 8 0,0 8 0,1 12 0,0 6 0,1 0 0,0-10 0,2-15 0,-2-10 0,0 3 0,-2 15 0,-2 6 0,1 9 0,-1-5 0,-2-15 0,0-1 0,-1-11 0,1 0 0,1-1 0,1-5 0,0 1 0,0-3 0,0 7 0,0 6 0,0 6 0,0 4 0,0-3 0,0-4 0,0-5 0,0-2 0,0 2 0,0-1 0,0 0 0,0-5 0,0-5 0,0 7 0,0 14 0,0 18 0,0 15 0,0-4 0,0-14 0,0-18 0,0-13 0,0 1 0,0 10 0,0 11 0,0 5 0,0-9 0,0-13 0,0-12 0,0-11 0,0-19-1696,0-12 0,0 9 0,0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08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3111 24575,'9'-10'0,"-1"0"0,0 0 0,0-1 0,0-2 0,0 1 0,3-24 0,1-14 0,2-15 0,-3-4 0,-2 5 0,3-8 0,2 4 0,1 6 0,-5 21 0,-3 22 0,-2 10 0,1 6 0,-1 1 0,0 0 0,0-2 0,-1-1 0,4-11 0,7-20 0,10-24 0,12-25 0,-15 38 0,1 0 0,19-39 0,-7 20 0,-10 27 0,-12 18 0,-8 10 0,-3 4 0,-2 0 0,2 0 0,1-2 0,3-8 0,3-14 0,4-12 0,6-15 0,4-3 0,3-1 0,-1 0 0,-3 5 0,0-2 0,0 7 0,-5 10 0,-6 13 0,-5 13 0,-5 7 0,-1 2 0,0 0 0,0 0 0,0 0 0,0 0 0,0 0 0,0-2 0,0-14 0,2-14 0,3-10 0,3-4 0,3 4 0,-1-2 0,2-7 0,2-6 0,1 3 0,-3 13 0,-5 18 0,-4 14 0,-1 8 0,0 1 0,1 1 0,1 0 0,-2-1 0,-1-1 0,-1-1 0,0-1 0,0-1 0,0 0 0,0-1 0,0 1 0,0 0 0,0-1 0,0 0 0,1-1 0,1 1 0,0 2 0,0 0 0,0 0 0,0 0 0,0 0 0,1 3 0,0-1 0,0 0 0,2-2 0,1-2 0,0 0 0,0-1 0,0 1 0,-2-1 0,2 3 0,-2 2 0,-2 1 0,0-1 0,-2-1 0,0 0 0,0 0 0,0 0 0,1-1 0,3-1 0,4-8 0,6-4 0,7-6 0,9-14 0,-1 3 0,-1 2 0,-8 9 0,-8 12 0,-1 3 0,-3 4 0,-2 2 0,-2 0 0,-2-1 0,-2 0 0,0 0 0,0 0 0,0 0 0,0 0 0,0 0 0,0-2 0,0 1 0,0-1 0,-2-1 0,-3 1 0,-3-2 0,-3-1 0,0 2 0,1 2 0,1 3 0,1 1 0,4 1 0,3 1 0,5 2 0,3-1 0,2-3 0,2-2 0,-2-2 0,1 2 0,-2 0 0,0 2 0,0 2 0,-1 0 0,1 2 0,-4 0 0,-3 0 0,-5 0 0,-3 0 0,3 0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14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24575,'16'14'0,"1"2"0,1 1 0,-1 2 0,3 2 0,6 2 0,9 3 0,14 6 0,13 6 0,-3-2 0,-5-3 0,-11-8 0,-9-6 0,0 0 0,-5-2 0,-5-2 0,-4-3 0,-4 0 0,-3-2 0,-3 0 0,-2-2 0,-2-1 0,-2 1 0,0-2 0,-2 0 0,0 0 0,0-1 0,-2 3 0,2-3 0,0 0 0,2 1 0,8 6 0,5 9 0,9 8 0,6 9 0,2 4 0,3 5 0,-2 4 0,-3 2 0,-4-2 0,-4-5 0,-4-9 0,-7-10 0,-5-8 0,-2-9 0,-4-2 0,0-3 0,2 1 0,1 3 0,9 4 0,9 8 0,11 7 0,9 7 0,-5-2 0,-3-3 0,-10-9 0,-5-6 0,-2-1 0,-3-4 0,-2 0 0,-3-2 0,1 0 0,-1 0 0,2 0 0,2 0 0,0 0 0,0 0 0,1 1 0,-1-1 0,3 0 0,0 1 0,0 1 0,-2 1 0,-1-1 0,-2 0 0,-1-2 0,-1-2 0,-2 0 0,0-1 0,2 0 0,-1 2 0,1 2 0,5 4 0,6 5 0,8 4 0,1 1 0,-5-3 0,-6-5 0,-8-5 0,-5-3 0,-4 0 0,-2 0 0,-2-1 0,0-1 0,0 0 0,1 0 0,1 2 0,0 0 0,0 0 0,0 0 0,0 0 0,0 0 0,1 0 0,3 0 0,3 1 0,7 5 0,9 7 0,8 6 0,4 2 0,-4-2 0,-6-5 0,-7-5 0,-7-5 0,-1-4 0,-5-1 0,-1-3 0,0 0 0,2 2 0,3 1 0,3 4 0,2 2 0,3 3 0,0 0 0,3 0 0,-2 0 0,0-2 0,-3 0 0,-3-1 0,1-1 0,-3-1 0,0 0 0,-3-2 0,1-1 0,-1 1 0,2 0 0,1 4 0,6 6 0,8 7 0,2 2 0,-1-1 0,-5-7 0,-3-3 0,-2-3 0,4 5 0,6 6 0,5 8 0,4 5 0,-1-2 0,-6-3 0,-4-7 0,-7-7 0,-5-5 0,-2-3 0,-1-3 0,-2 0 0,2 0 0,-1 0 0,2 3 0,3 2 0,3 2 0,1 3 0,1 0 0,-1 0 0,-4 0 0,1-2 0,-3-2 0,1-3 0,-1-2 0,-2 0 0,-2-1 0,0 2 0,2 1 0,3 6 0,6 5 0,2 4 0,0 0 0,-5-5 0,-3-6 0,-5-4 0,-4-2 0,0-4 0,-2-1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26.7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2952 1 24575,'-23'14'0,"-4"4"0,-17 13 0,-12 6 0,5-6 0,4-2 0,18-12 0,15-7 0,6-3 0,3-3 0,1 0 0,1-1 0,-6 3 0,-6 7 0,-10 10 0,-4 6 0,-2 8 0,-2-2 0,-2 0 0,0-1 0,5-6 0,4-3 0,8-7 0,4-4 0,6-5 0,1-2 0,3-1 0,0-2 0,0 0 0,2 1 0,-1-1 0,1 1 0,-1-2 0,-10 7 0,-11 15 0,-15 16 0,-14 14 0,-3 5 0,-1-4 0,3-5 0,4-5 0,2-4 0,1-1 0,1-4 0,3-1 0,3-6 0,6-4 0,8-3 0,8-9 0,8-5 0,5-3 0,0-5 0,-1 1 0,-1-2 0,0 2 0,-6 3 0,-11 13 0,-20 18 0,-14 13 0,-4 5 0,9-10 0,18-15 0,15-12 0,1-7 0,-1 1 0,-18 11 0,-7 8 0,-4 9 0,-16 13 0,10-7 0,-2 4 0,11-10 0,18-14 0,4-4 0,8-8 0,5-4 0,3-1 0,3-1 0,1-1 0,1 0 0,1-1 0,-2-1 0,-4 3 0,-15 11 0,-22 21 0,-18 23 0,27-26 0,-1 1 0,-28 27 0,17-18 0,17-20 0,16-12 0,7-6 0,4-3 0,1-1 0,-5 1 0,-9 5 0,-7 4 0,-8 10 0,-1 2 0,-4 6 0,-1 0 0,-1-3 0,2-2 0,7-6 0,5-3 0,10-5 0,4-3 0,3-4 0,2 0 0,2-1 0,-2-1 0,1 1 0,-1-1 0,0-1 0,2 1 0,0-1 0,1 1 0,-3 0 0,2 1 0,-1-1 0,1 1 0,2 0 0,0-3 0,2 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1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0 304 24575,'10'0'0,"-1"0"0,3 0 0,2 0 0,3 0 0,5 0 0,-1 0 0,4 0 0,-2-2 0,2-3 0,3-2 0,4-2 0,2-1 0,0 0 0,0 0 0,3-2 0,11-3 0,8-4 0,5 0 0,-5 5 0,-11 6 0,-13 6 0,-9 1 0,-7 1 0,-2-2 0,1-1 0,7-3 0,12-2 0,9-1 0,5-1 0,-5 2 0,-10-1 0,-8 1 0,-9 2 0,-6 1 0,-5 0 0,3-2 0,13-2 0,8-1 0,13-2 0,5 0 0,-7 0 0,-4 2 0,-14 3 0,-14 5 0,-21 1-1696,-14 1 0,4 0 0,2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22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24575,'0'30'0,"2"8"0,8 15 0,11 11 0,11 14 0,5-2 0,-4-5 0,-6-13 0,-7-15 0,-6-15 0,-4-9 0,-4-7 0,-2-3 0,0-1 0,-2-1 0,1 0 0,-1 0 0,0 0 0,-1 0 0,-1 0 0,2 4 0,0 10 0,1 6 0,2 9 0,-2 2 0,2 6 0,1 0 0,-1-2 0,0-4 0,-3-9 0,0-7 0,0-7 0,0-4 0,0-3 0,1-2 0,-1 0 0,0-1 0,-1 1 0,-1 1 0,0 0 0,0 0 0,0 0 0,0 1 0,0 1 0,0 1 0,0-1 0,0 0 0,0 2 0,2 1 0,2 1 0,1-3 0,1-1 0,-3 1 0,0-5 0,0 2 0,-1-2 0,0 1 0,-1 1 0,-1 0 0,0 1 0,0 0 0,0-1 0,0 1 0,0 0 0,0-1 0,0 1 0,0-1 0,0 0 0,1 1 0,2-1 0,3 1 0,0 2 0,3 6 0,4 12 0,2 9 0,0 4 0,-2-3 0,-4-10 0,-5-14 0,-2-5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4:31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1597 24575,'44'0'0,"3"0"0,23 0 0,8 0 0,10-7 0,-2-8 0,-9-9 0,-8-8 0,-8 0 0,-5 0 0,-6 2 0,-2 2 0,-2-2 0,-1-1 0,1-1 0,-1 1 0,-4 5 0,-9 4 0,-7 6 0,-10 6 0,-4 3 0,-2 4 0,-2-1 0,0 1 0,1-3 0,4-2 0,5-5 0,7-5 0,3-2 0,5-2 0,2 2 0,1-3 0,0 2 0,-3 2 0,-3 0 0,-4 4 0,-4 2 0,-4 2 0,-1 3 0,-2 2 0,0 2 0,-5 2 0,6-2 0,13-4 0,22-11 0,24-10 0,12-7 0,1-3 0,-12 3 0,-18 9 0,-18 8 0,-15 8 0,-10 7 0,-4 1 0,8-3 0,5-4 0,12-4 0,3-1 0,2-3 0,3 0 0,1-3 0,1 0 0,-2 3 0,-3 2 0,-8 3 0,-5 3 0,-9 2 0,-5 1 0,-3 3 0,-1 1 0,-2 3 0,1-1 0,1-3 0,5-2 0,9-5 0,15-4 0,23-9 0,21-8 0,-36 14 0,2 0 0,43-18 0,-19 10 0,-21 10 0,-20 7 0,-16 5 0,-7 2 0,-2 0 0,1-2 0,13-2 0,19-10 0,20-9 0,8-3 0,-9 4 0,-17 8 0,-19 8 0,-9 3 0,-6 3 0,-1 0 0,-1-2 0,2-1 0,7-2 0,7-2 0,10 0 0,6-3 0,3-1 0,1 0 0,0 0 0,-3 3 0,-4 0 0,-5 0 0,-8 3 0,-6 1 0,-2 2 0,-1 2 0,0 0 0,-1 2 0,-6 0 0,-4 0 0,-5 0 0,-4 0 0,4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44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1570 24575,'11'-5'0,"-1"-1"0,0-2 0,0 1 0,1-1 0,1 0 0,-1 2 0,0 2 0,4 1 0,11-11 0,4-4 0,8-9 0,0-3 0,2 1 0,2-3 0,-1 2 0,-4 2 0,-4 3 0,-5 2 0,-5 4 0,-4 4 0,-6 6 0,-3 3 0,-2 2 0,-1 1 0,1 1 0,0 2 0,-1 0 0,1 0 0,0-2 0,-1-3 0,3-6 0,5-2 0,3-2 0,2 0 0,-1 2 0,-2-2 0,-1 3 0,-1 1 0,-3 1 0,-4 3 0,-2 1 0,-3 1 0,0 1 0,3 2 0,-3-1 0,2-1 0,8-7 0,5-8 0,10-7 0,2-2 0,0-3 0,0 4 0,-4 2 0,-1 4 0,-8 5 0,-3 3 0,-4 5 0,-2 2 0,0 5 0,0 0 0,-2 0 0,0-1 0,-3-2 0,2-3 0,10-10 0,8-13 0,10-7 0,0 0 0,-7 12 0,-8 9 0,-8 9 0,-2 3 0,0-2 0,7 0 0,3-4 0,5-3 0,2-3 0,2-2 0,-4 4 0,-5 6 0,-9 3 0,-4 3 0,-1-2 0,0 1 0,1-1 0,0-1 0,10-6 0,15-13 0,15-12 0,11-8 0,-4 2 0,-15 12 0,-15 10 0,-10 10 0,-7 4 0,-1 3 0,1 1 0,0-1 0,4-3 0,4-4 0,7-5 0,4-3 0,1 2 0,-2 2 0,-5 3 0,-3 3 0,-3 2 0,-1 2 0,-1 2 0,-4-1 0,0 1 0,-1 0 0,1 0 0,3 0 0,10-7 0,8-8 0,4-3 0,0 2 0,-10 5 0,-8 4 0,-6 2 0,-5 0 0,-1 1 0,3 3 0,1 1 0,2-1 0,-2-2 0,-1-3 0,-1 1 0,-1 2 0,0-1 0,2 2 0,-1 1 0,2 1 0,2 2 0,0 0 0,-1-2 0,-1 0 0,-3 0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48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24575,'0'21'0,"0"5"0,0 7 0,0 6 0,0 4 0,0-5 0,0-3 0,0-5 0,0-5 0,-2-1 0,0-1 0,-2-3 0,0 0 0,2-3 0,-2-1 0,2-4 0,0 0 0,0-4 0,1-1 0,-1 1 0,-2-2 0,0 0 0,1-2 0,-1 0 0,2 1 0,0 1 0,2 3 0,0 2 0,-1-1 0,-1 0 0,0 0 0,0 0 0,2 1 0,0 2 0,0 1 0,-1-1 0,1 0 0,0-1 0,0-3 0,0 1 0,2-5 0,2-1 0,1-2 0,1-1 0,-3 2 0,-1 2 0,-1 2 0,1 2 0,0-2 0,0 1 0,-2-1 0,0 1 0,0 0 0,0-1 0,2-1 0,-1 0 0,1-1 0,0 4 0,-2 15 0,0 15 0,0 12 0,0 2 0,0-9 0,0-13 0,0-11 0,0-3 0,0 5 0,0 11 0,0 4 0,0-7 0,0-10 0,0-9 0,0-4 0,0 1 0,0-1 0,0 1 0,0-1 0,1 0 0,1 0 0,0 0 0,0 2 0,-2 0 0,0 1 0,0 1 0,0-2 0,0 0 0,0-1 0,0-1 0,1 0 0,1 1 0,0-1 0,0 1 0,-2-1 0,0-4 0,0-23 0,0-28 0,0-17 0,0 16 0,0 16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53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1469 24575,'2'-10'0,"5"-11"0,15-18 0,10-8 0,9-10 0,2 6 0,-5 7 0,-3 5 0,0 7 0,-4 5 0,-9 11 0,-3 7 0,-12 7 0,1 1 0,0 1 0,-1 0 0,1-2 0,2-1 0,0-6 0,2-3 0,4-3 0,2-3 0,2 1 0,0 2 0,-2 1 0,4-6 0,7-8 0,10-14 0,6-9 0,2-1 0,-5 7 0,-10 12 0,-10 15 0,-8 9 0,-5 5 0,-1 4 0,-1-2 0,2-6 0,12-11 0,12-14 0,12-7 0,6-2 0,-10 9 0,-8 8 0,-10 8 0,-6 4 0,1 1 0,-1 1 0,-1 2 0,0 0 0,1 1 0,0-1 0,0 1 0,0-1 0,0 1 0,-2-1 0,-1 1 0,1 0 0,0-1 0,2 1 0,0-1 0,0 0 0,-2 1 0,-1 1 0,-1 1 0,-2 2 0,1-1 0,-3 2 0,0 1 0,-1 1 0,-1 1 0,3 0 0,8-2 0,6-4 0,8-5 0,0-2 0,-4 0 0,-6 5 0,-6 4 0,-5 2 0,-2 0 0,-2 0 0,2-2 0,2-1 0,4-2 0,6-1 0,0 1 0,1 0 0,-4 3 0,-5 1 0,-3 0 0,-2 1 0,-1 0 0,-1-1 0,0 0 0,-3 0 0,1-1 0,0 1 0,7-6 0,12-5 0,10-7 0,7-3 0,-2 4 0,-8 5 0,-9 7 0,-11 4 0,-6 0 0,-6 2 0,0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9:58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1 24575,'0'12'0,"0"17"0,0 19 0,0 11 0,0 1 0,0-14 0,0-14 0,0-11 0,0-7 0,0-5 0,2-3 0,2-1 0,0 0 0,2 1 0,-3 2 0,0-3 0,1 0 0,-2 1 0,-1-1 0,0 2 0,-1 3 0,0 5 0,0 5 0,0 8 0,0 3 0,0 3 0,0-1 0,0-2 0,0-2 0,0-1 0,0 0 0,0-1 0,0 0 0,0-3 0,0 2 0,0-3 0,0 1 0,0-1 0,0-3 0,0-2 0,0-2 0,0-3 0,0-1 0,0-2 0,0-2 0,0-2 0,0 6 0,0 12 0,0 19 0,-2 17 0,-1 8 0,0-7 0,1-16 0,2-15 0,0-14 0,0-7 0,0-2 0,0 0 0,0 0 0,0 0 0,0 2 0,0 4 0,0 10 0,0 4 0,0 7 0,0 1 0,0-4 0,0 0 0,0-5 0,0-5 0,0-7 0,0-3 0,0-3 0,0-1 0,0 1 0,0-1 0,0 5 0,0 13 0,-2 18 0,-3 13 0,-2 1 0,0-12 0,3-13 0,2-13 0,1-7 0,1-2 0,-2 3 0,-3 13 0,-2 17 0,-2 9 0,1-5 0,4-14 0,2-15 0,2-8 0,0-2 0,0 0 0,0 0 0,0-2 0,0 4 0,0 3 0,0 5 0,0 1 0,0 1 0,0-2 0,0-4 0,0-1 0,0-3 0,0-2 0,0 0 0,0-1 0,0 1 0,0 1 0,0 10 0,0 10 0,0 6 0,0 1 0,0-8 0,0-9 0,0-2 0,0 7 0,0 14 0,0 16 0,0 11 0,0 5 0,0-8 0,-2-12 0,0-15 0,-1-14 0,1-8 0,2-4 0,0-2 0,0 0 0,0 1 0,0 7 0,0 3 0,0 5 0,0 1 0,0-2 0,0-1 0,0-2 0,0-2 0,0-5 0,0-2 0,0-2 0,0-1 0,0 1 0,0-1 0,0 0 0,0-5 0,0-9 0,0-5 0,0-6 0,0-2 0,0 2 0,0 5 0,0 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5:40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13.5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 1 24575,'0'9'0,"0"-1"0,0 1 0,0-1 0,0 3 0,0-1 0,0 2 0,0 2 0,0 6 0,0 7 0,0 5 0,0 0 0,0-4 0,0-8 0,0-6 0,0-5 0,0-2 0,0 0 0,0 0 0,0 3 0,-2 7 0,-1 7 0,-4 10 0,-2 3 0,-2 4 0,-1-3 0,4-6 0,1-5 0,3-10 0,1-4 0,-1-3 0,2-2 0,0-1 0,0 1 0,2-1 0,0 7 0,0 13 0,-2 21 0,-3 17 0,-1 3 0,1-11 0,3-17 0,2-16 0,0-9 0,0-6 0,2 0 0,2 4 0,2 9 0,2 11 0,1 7 0,-2-3 0,-2-7 0,-2-8 0,-1-8 0,1 0 0,1-5 0,0 0 0,0-1 0,-1-1 0,0-1 0,1 0 0,0-1 0,-1 3 0,-1 6 0,-2 6 0,0 5 0,2 2 0,1 4 0,-1 0 0,0 1 0,-2 1 0,0-3 0,0-1 0,0 2 0,0-2 0,0 0 0,0-4 0,0-6 0,0-3 0,0 5 0,0 10 0,0 21 0,0 20 0,0 12 0,-2-1 0,0-15 0,-1-17 0,1-17 0,2-13 0,0-8 0,0-4 0,0-2 0,0 3 0,0 7 0,0 5 0,0 15 0,0 4 0,0 0 0,0 0 0,0-7 0,0-2 0,0-3 0,0-5 0,0-7 0,0-3 0,0-4 0,0-2 0,0 0 0,0-1 0,0 1 0,0 4 0,0 5 0,0 6 0,0 8 0,0 3 0,0 7 0,0 0 0,0-6 0,0-9 0,0-11 0,0-3 0,0 13 0,0 15 0,0 17 0,0 14 0,-2-1 0,-1-5 0,1-15 0,-1-17 0,3-10 0,0-15 0,0-1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18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1858 24575,'7'-11'0,"2"-1"0,6-3 0,3-4 0,6-4 0,4-2 0,13-9 0,5-4 0,-2 4 0,-3 1 0,-14 11 0,-5 4 0,-2 2 0,-5 4 0,-2 1 0,-3 5 0,-2 2 0,-1 1 0,1 1 0,-2-2 0,-1 0 0,0 1 0,-2 0 0,3 1 0,-1 0 0,-1-1 0,3 1 0,2-2 0,7-5 0,14-11 0,12-11 0,10-7 0,0 1 0,-9 7 0,-11 8 0,-12 10 0,-8 5 0,-6 3 0,-1 2 0,0 1 0,3-1 0,1-3 0,5-4 0,6-3 0,5-4 0,2 1 0,1-1 0,-2 2 0,-1 0 0,-4 2 0,-3 3 0,-3 0 0,-4 5 0,-1-2 0,0 2 0,-1 1 0,0-4 0,8-4 0,10-9 0,13-6 0,5-3 0,-4 2 0,-8 6 0,-12 7 0,-9 4 0,-4 2 0,-4 1 0,-2 0 0,6 0 0,1 0 0,8-4 0,3-1 0,5-5 0,2 1 0,-2 0 0,0 0 0,-2 3 0,-4 0 0,-4 2 0,-3 2 0,-5 3 0,1 0 0,-2 1 0,0-1 0,1-3 0,9-6 0,16-8 0,15-10 0,13-7 0,-1 0 0,-8 6 0,-14 10 0,-15 8 0,-11 6 0,-7 2 0,-3 1 0,-1 0 0,0 0 0,0 0 0,0 0 0,0-1 0,0 1 0,0-1 0,0 1 0,0-2 0,0-1 0,0 1 0,0 0 0,1 2 0,5-2 0,7-4 0,14-12 0,11-10 0,11-9 0,1-4 0,-1-2 0,-5 5 0,-6 5 0,-4 6 0,-9 10 0,-5 5 0,-8 6 0,-3 4 0,-3 7 0,-2 3 0,-3 5 0,0 2 0,-1 2 0,0-1 0,0 0 0,0-1 0,0-1 0,0-1 0,0 1 0,0-3 0,0-1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04:16:23.5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24575,'0'9'0,"0"1"0,0 0 0,0 1 0,0 2 0,0 0 0,0 0 0,0-1 0,0-4 0,0 0 0,0-1 0,0 1 0,0 0 0,0-1 0,0 1 0,0-1 0,0 1 0,0 0 0,0-1 0,0 1 0,0 0 0,0-1 0,0 3 0,0 0 0,0 0 0,0 0 0,0-2 0,0 0 0,0-1 0,0 1 0,0 0 0,0-1 0,0 1 0,0 0 0,0 2 0,0 3 0,0 0 0,0 0 0,0-3 0,0-2 0,0-1 0,0 0 0,0 0 0,0 0 0,0 0 0,0 0 0,0 1 0,0 0 0,0 3 0,0 3 0,0 7 0,0 5 0,0 2 0,0-1 0,0-10 0,0-4 0,0-4 0,0-1 0,0 0 0,0-2 0,0 1 0,0 0 0,0 1 0,0-1 0,0 2 0,-2 11 0,-3 21 0,-2 19 0,-1 12 0,1-1 0,0-16 0,2-15 0,1-16 0,0-10 0,2-4 0,0-3 0,2 0 0,0 0 0,0 0 0,0 0 0,1 0 0,3 0 0,3 0 0,4 3 0,3 1 0,-1 2 0,-1 1 0,-5-3 0,-2-3 0,-1-3 0,-2 1 0,0-1 0,-2 2 0,2-2 0,0 0 0,0 1 0,-1-1 0,-1-1 0,0-13 0,0-5 0,0-1 0,0 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125A82B-2CCF-464E-91C1-C2331CDBA5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4E3288B-9524-4753-B7CB-1A7EABF3DD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31CDB50-91A3-46F3-89B9-1625B4AD17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B70BB-8141-42C8-8C99-8154A0B694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169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F1E756A-6CC2-49FD-B2C6-94BBA2E28D7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97474D1-7536-4F1B-9CB0-D3EB9F13F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C534539-C415-4FB2-BCF4-AA9959083D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F15850-7A6B-4577-8E5E-4628090CA0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756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86325" y="812800"/>
            <a:ext cx="1457325" cy="7315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4350" y="812800"/>
            <a:ext cx="4219575" cy="7315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BC7C570-8D38-46A4-A221-68C08F2759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ADE6BD3-ADB3-4002-8C56-DD9C0767C1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85F287D-3029-4F09-A12C-3077245F7E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8AE627-F7F6-4910-8AF8-EDFD7EF370D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416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A352CC2-7A15-453A-8A90-1F38E659B28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FAF9D89-D6A0-44FB-B1F4-25AA5E7B146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B0E09AB-3569-46C7-970E-7400B31AED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68D6E-CE00-4CFF-97B8-35784329E3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1529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AA8AC3-8641-4349-901B-71EBF9121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0D7D54-C431-45F7-A332-5F0286C9B7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D5FC0BE-BDCC-4B7C-9C5B-908B581625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6FCEB6-4B09-47DD-9333-5A2E73C476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7556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05200" y="2641600"/>
            <a:ext cx="283845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ED5431-C216-478F-AD06-B324F4216E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73BD0F-AEFB-4A07-A2F0-D4229A319F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0E720-1A03-4226-9F7D-49154454FF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FEC9-1941-4731-991F-A7E988AAB9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3711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713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9722A30-726A-4684-899A-C9BAAEFAA4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E954E49-D61A-48C7-B3E1-87D24A550C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DAD96845-8722-40D1-B7B6-19DA62CC0B0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8A5AFD-52C1-4DA4-AA98-B08678FB76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8276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B8C6C15-FD56-4ABA-AB12-BAA70ACDFB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D50E1FB-2178-4660-859C-59A4AD3736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1AA6322A-92C9-446C-930A-0698A19F92D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749A5-D26B-4DD9-88B7-4BB0D71C6E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183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26BD151-6E80-4919-A6C6-E85E8962B2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EDE622F-11F0-46C9-85F2-95727BDB710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2738D21C-6B11-469E-BF8F-83948469C37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676B22-A5F5-4030-927E-C4CA6A17B4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02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B731B5-3765-429E-872A-8668632123D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7C996-8DF7-4E2F-AF23-8DAE146FF6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165721-1FB1-4FD2-A3E1-477148721D0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26379-5844-4A64-9BA4-F7716D322D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641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4575CE-128F-476E-9884-7448180382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8A3289-721A-48D4-BD33-CB44F14573E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935AD-6A4E-4742-A5EC-70E337C65E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170698-8585-408D-A50A-82C6BAF88B5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1945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BC1576A-CAC6-4108-AC52-7CAE92E892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14350" y="812800"/>
            <a:ext cx="58293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7FFCB32-D8F0-40DD-8DDD-4FE31F5DEF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14350" y="2641600"/>
            <a:ext cx="58293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5817BB7-B3C8-41CB-87F5-8A89D275B3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1435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305F237-D2AD-46AB-9089-261059316DA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31200"/>
            <a:ext cx="21717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A19BE72-D15C-4880-BADE-7EDEFB1FE98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31200"/>
            <a:ext cx="142875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807ACE82-7722-4325-9638-353FC5DF31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8.png"/><Relationship Id="rId4" Type="http://schemas.openxmlformats.org/officeDocument/2006/relationships/image" Target="../media/image5.png"/><Relationship Id="rId9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1.xml"/><Relationship Id="rId3" Type="http://schemas.openxmlformats.org/officeDocument/2006/relationships/customXml" Target="../ink/ink6.xml"/><Relationship Id="rId7" Type="http://schemas.openxmlformats.org/officeDocument/2006/relationships/customXml" Target="../ink/ink8.xml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customXml" Target="../ink/ink10.xml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9.xml"/><Relationship Id="rId1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17.xml"/><Relationship Id="rId3" Type="http://schemas.openxmlformats.org/officeDocument/2006/relationships/customXml" Target="../ink/ink12.xml"/><Relationship Id="rId7" Type="http://schemas.openxmlformats.org/officeDocument/2006/relationships/customXml" Target="../ink/ink14.xml"/><Relationship Id="rId12" Type="http://schemas.openxmlformats.org/officeDocument/2006/relationships/image" Target="../media/image21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16.xml"/><Relationship Id="rId5" Type="http://schemas.openxmlformats.org/officeDocument/2006/relationships/customXml" Target="../ink/ink13.xm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customXml" Target="../ink/ink15.xml"/><Relationship Id="rId1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0FC2EDEB-CD6D-479E-AC2A-6579F6E4CF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4377698"/>
              </p:ext>
            </p:extLst>
          </p:nvPr>
        </p:nvGraphicFramePr>
        <p:xfrm>
          <a:off x="539750" y="5114925"/>
          <a:ext cx="5464175" cy="243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486400" imgH="2451100" progId="Word.Document.8">
                  <p:embed/>
                </p:oleObj>
              </mc:Choice>
              <mc:Fallback>
                <p:oleObj name="Document" r:id="rId2" imgW="5486400" imgH="24511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114925"/>
                        <a:ext cx="5464175" cy="243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" name="Text Box 3">
            <a:extLst>
              <a:ext uri="{FF2B5EF4-FFF2-40B4-BE49-F238E27FC236}">
                <a16:creationId xmlns:a16="http://schemas.microsoft.com/office/drawing/2014/main" id="{6F9A29ED-552A-4B04-9BFF-78324234E8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075" y="152400"/>
            <a:ext cx="955675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endParaRPr lang="en-US" altLang="en-US" sz="1400"/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CMSC204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n-US" altLang="en-US" sz="1400"/>
              <a:t>Kartchner</a:t>
            </a:r>
          </a:p>
        </p:txBody>
      </p:sp>
      <p:sp>
        <p:nvSpPr>
          <p:cNvPr id="2054" name="Rectangle 7">
            <a:extLst>
              <a:ext uri="{FF2B5EF4-FFF2-40B4-BE49-F238E27FC236}">
                <a16:creationId xmlns:a16="http://schemas.microsoft.com/office/drawing/2014/main" id="{CD9F0903-62EA-42BD-8AD2-C0B50A702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138" y="1189038"/>
            <a:ext cx="62912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V(StateGraph) = {Oregon, Alaska, Texas, Hawaii, Vermont, NewYork, California}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E(StateGraph) = {(Alaska, Oregon), (Hawaii, Alaska), (Hawaii, Texas), (Texas, Hawaii), (Hawaii, 	California), (Hawaii, New York), (Texas, Vermont), (Vermont, California), 	(Vermont, Alaska)}</a:t>
            </a:r>
          </a:p>
        </p:txBody>
      </p:sp>
      <p:sp>
        <p:nvSpPr>
          <p:cNvPr id="2055" name="Rectangle 8">
            <a:extLst>
              <a:ext uri="{FF2B5EF4-FFF2-40B4-BE49-F238E27FC236}">
                <a16:creationId xmlns:a16="http://schemas.microsoft.com/office/drawing/2014/main" id="{23AE5A62-58FC-45BC-8E66-2A3E942B3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429000"/>
            <a:ext cx="5791200" cy="12954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sp>
        <p:nvSpPr>
          <p:cNvPr id="2056" name="Text Box 9">
            <a:extLst>
              <a:ext uri="{FF2B5EF4-FFF2-40B4-BE49-F238E27FC236}">
                <a16:creationId xmlns:a16="http://schemas.microsoft.com/office/drawing/2014/main" id="{DF9A9F0D-E17B-4441-A5AB-ABE3472E3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2246313"/>
            <a:ext cx="16637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/>
              <a:t>1.  Draw the StateGraph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C822D0-8174-B7BE-93C5-252CA6C7F577}"/>
              </a:ext>
            </a:extLst>
          </p:cNvPr>
          <p:cNvSpPr txBox="1"/>
          <p:nvPr/>
        </p:nvSpPr>
        <p:spPr>
          <a:xfrm>
            <a:off x="1676400" y="2617400"/>
            <a:ext cx="7619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Hawaii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9B4BB6-C1F9-DE28-7A1D-4761BB081039}"/>
              </a:ext>
            </a:extLst>
          </p:cNvPr>
          <p:cNvCxnSpPr/>
          <p:nvPr/>
        </p:nvCxnSpPr>
        <p:spPr bwMode="auto">
          <a:xfrm flipH="1">
            <a:off x="1676400" y="2895600"/>
            <a:ext cx="166577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B75654B-5C6F-6A26-D848-1C116A5128AA}"/>
              </a:ext>
            </a:extLst>
          </p:cNvPr>
          <p:cNvSpPr txBox="1"/>
          <p:nvPr/>
        </p:nvSpPr>
        <p:spPr>
          <a:xfrm>
            <a:off x="1371601" y="350520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Alaska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490F70-1797-301A-C5AA-C900E6408BF9}"/>
              </a:ext>
            </a:extLst>
          </p:cNvPr>
          <p:cNvSpPr txBox="1"/>
          <p:nvPr/>
        </p:nvSpPr>
        <p:spPr>
          <a:xfrm>
            <a:off x="2018414" y="3525450"/>
            <a:ext cx="609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Texas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758592-FDB0-BD20-906D-E96960C3B58F}"/>
              </a:ext>
            </a:extLst>
          </p:cNvPr>
          <p:cNvSpPr txBox="1"/>
          <p:nvPr/>
        </p:nvSpPr>
        <p:spPr>
          <a:xfrm>
            <a:off x="2642192" y="3505200"/>
            <a:ext cx="86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California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8475EA-9371-B95D-046E-F07AF66156AC}"/>
              </a:ext>
            </a:extLst>
          </p:cNvPr>
          <p:cNvSpPr txBox="1"/>
          <p:nvPr/>
        </p:nvSpPr>
        <p:spPr>
          <a:xfrm>
            <a:off x="3626588" y="3505199"/>
            <a:ext cx="863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New York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CF510F-172C-4C4D-3CF4-AFB1EC3DB368}"/>
              </a:ext>
            </a:extLst>
          </p:cNvPr>
          <p:cNvSpPr txBox="1"/>
          <p:nvPr/>
        </p:nvSpPr>
        <p:spPr>
          <a:xfrm>
            <a:off x="1150087" y="4274750"/>
            <a:ext cx="6928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Oregon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3F3D1-3F2B-3CA8-81C9-E552C8281852}"/>
              </a:ext>
            </a:extLst>
          </p:cNvPr>
          <p:cNvSpPr txBox="1"/>
          <p:nvPr/>
        </p:nvSpPr>
        <p:spPr>
          <a:xfrm>
            <a:off x="1975883" y="4274749"/>
            <a:ext cx="7831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Vermont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EC1E97-DCF1-147A-FBB8-AB174D54AFCC}"/>
              </a:ext>
            </a:extLst>
          </p:cNvPr>
          <p:cNvCxnSpPr>
            <a:cxnSpLocks/>
            <a:endCxn id="2055" idx="0"/>
          </p:cNvCxnSpPr>
          <p:nvPr/>
        </p:nvCxnSpPr>
        <p:spPr bwMode="auto">
          <a:xfrm>
            <a:off x="2290209" y="2867533"/>
            <a:ext cx="833991" cy="5614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975C60-8326-15FD-8E9E-6E2FB83BCCE1}"/>
              </a:ext>
            </a:extLst>
          </p:cNvPr>
          <p:cNvCxnSpPr>
            <a:cxnSpLocks/>
            <a:stCxn id="2" idx="3"/>
          </p:cNvCxnSpPr>
          <p:nvPr/>
        </p:nvCxnSpPr>
        <p:spPr bwMode="auto">
          <a:xfrm>
            <a:off x="2438399" y="2755900"/>
            <a:ext cx="1409701" cy="6350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159E98A-8CD8-6DA5-53F9-8F593C0E2983}"/>
              </a:ext>
            </a:extLst>
          </p:cNvPr>
          <p:cNvCxnSpPr/>
          <p:nvPr/>
        </p:nvCxnSpPr>
        <p:spPr bwMode="auto">
          <a:xfrm flipH="1">
            <a:off x="1439827" y="3752886"/>
            <a:ext cx="166577" cy="6096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19C3CA-7B1C-1FCD-9B56-67A69C12DCB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757047" y="3809013"/>
            <a:ext cx="455408" cy="4657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6B1E0E-6BD8-7FF8-16B7-083CBEA2E2BC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 bwMode="auto">
          <a:xfrm>
            <a:off x="2323214" y="3802449"/>
            <a:ext cx="44265" cy="4723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11621A2-E55D-6554-C0D1-B2B1138D32FA}"/>
              </a:ext>
            </a:extLst>
          </p:cNvPr>
          <p:cNvCxnSpPr>
            <a:cxnSpLocks/>
          </p:cNvCxnSpPr>
          <p:nvPr/>
        </p:nvCxnSpPr>
        <p:spPr bwMode="auto">
          <a:xfrm flipV="1">
            <a:off x="2559979" y="3808173"/>
            <a:ext cx="262266" cy="492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75614E4-28B2-8518-B0BD-B6398F91F08D}"/>
              </a:ext>
            </a:extLst>
          </p:cNvPr>
          <p:cNvCxnSpPr>
            <a:stCxn id="2" idx="2"/>
            <a:endCxn id="6" idx="0"/>
          </p:cNvCxnSpPr>
          <p:nvPr/>
        </p:nvCxnSpPr>
        <p:spPr bwMode="auto">
          <a:xfrm>
            <a:off x="2057400" y="2894399"/>
            <a:ext cx="265814" cy="63105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C129A688-1F3C-4C9F-9AC5-19802C32F7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925" y="5446713"/>
            <a:ext cx="3217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3.   b.   Show the adjacency lists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           that would describe the edges in the graph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F1D4401-FBEF-43F9-BEE5-1B122142E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6019800"/>
            <a:ext cx="1295400" cy="2590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4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3641C4-B2C2-437B-AAA3-9677860519ED}"/>
              </a:ext>
            </a:extLst>
          </p:cNvPr>
          <p:cNvGrpSpPr/>
          <p:nvPr/>
        </p:nvGrpSpPr>
        <p:grpSpPr>
          <a:xfrm>
            <a:off x="838200" y="1502570"/>
            <a:ext cx="5486400" cy="2590800"/>
            <a:chOff x="381000" y="6248400"/>
            <a:chExt cx="5486400" cy="2590800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150515A3-7AEC-4F11-96B7-7933E5964D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000" y="6553200"/>
              <a:ext cx="1143000" cy="22860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AC614A04-AAA4-4C45-9079-2C377ECCE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5000" y="6477000"/>
              <a:ext cx="3962400" cy="23622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2400"/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CC31319-0CFB-4318-B56D-38F7954388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9600" y="6248400"/>
              <a:ext cx="549275" cy="274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200" dirty="0"/>
                <a:t>States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4B944C5-4159-45AC-A452-4E3D1B0B311C}"/>
              </a:ext>
            </a:extLst>
          </p:cNvPr>
          <p:cNvSpPr/>
          <p:nvPr/>
        </p:nvSpPr>
        <p:spPr>
          <a:xfrm>
            <a:off x="457200" y="304800"/>
            <a:ext cx="533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 startAt="3"/>
              <a:tabLst>
                <a:tab pos="228600" algn="l"/>
              </a:tabLst>
            </a:pPr>
            <a:r>
              <a:rPr lang="en-US" sz="1200" dirty="0">
                <a:ea typeface="Times New Roman" panose="02020603050405020304" pitchFamily="18" charset="0"/>
              </a:rPr>
              <a:t>a.  Show the adjacency matrix that would describe the edges in the graph. Store the vertices in alphabetical order</a:t>
            </a:r>
            <a:endParaRPr lang="en-US" sz="1000" dirty="0">
              <a:ea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F65308-715E-AD27-A789-A0F49E679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594051"/>
              </p:ext>
            </p:extLst>
          </p:nvPr>
        </p:nvGraphicFramePr>
        <p:xfrm>
          <a:off x="838200" y="1729526"/>
          <a:ext cx="1219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810875708"/>
                    </a:ext>
                  </a:extLst>
                </a:gridCol>
              </a:tblGrid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1. 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413465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2. 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942380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3.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6236350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4. 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748163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5.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511238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6. 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972990"/>
                  </a:ext>
                </a:extLst>
              </a:tr>
              <a:tr h="351639">
                <a:tc>
                  <a:txBody>
                    <a:bodyPr/>
                    <a:lstStyle/>
                    <a:p>
                      <a:r>
                        <a:rPr lang="en-US" dirty="0"/>
                        <a:t>7.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74614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BB3AD2-E58E-629E-9711-28F824197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92455"/>
              </p:ext>
            </p:extLst>
          </p:nvPr>
        </p:nvGraphicFramePr>
        <p:xfrm>
          <a:off x="2229331" y="1826429"/>
          <a:ext cx="4380537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791">
                  <a:extLst>
                    <a:ext uri="{9D8B030D-6E8A-4147-A177-3AD203B41FA5}">
                      <a16:colId xmlns:a16="http://schemas.microsoft.com/office/drawing/2014/main" val="555778447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1946900331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577514093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2304037301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098784467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360548855"/>
                    </a:ext>
                  </a:extLst>
                </a:gridCol>
                <a:gridCol w="625791">
                  <a:extLst>
                    <a:ext uri="{9D8B030D-6E8A-4147-A177-3AD203B41FA5}">
                      <a16:colId xmlns:a16="http://schemas.microsoft.com/office/drawing/2014/main" val="3717331996"/>
                    </a:ext>
                  </a:extLst>
                </a:gridCol>
              </a:tblGrid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6013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26565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303954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70615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505947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23921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190683"/>
                  </a:ext>
                </a:extLst>
              </a:tr>
              <a:tr h="359229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24868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686DA9-7924-5E07-4A8E-4C3925D393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275821"/>
              </p:ext>
            </p:extLst>
          </p:nvPr>
        </p:nvGraphicFramePr>
        <p:xfrm>
          <a:off x="1010131" y="5898450"/>
          <a:ext cx="12192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248311177"/>
                    </a:ext>
                  </a:extLst>
                </a:gridCol>
              </a:tblGrid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1. Oregon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960370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2. Alaska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0896544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3. Texas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0534685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4. Hawaii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8884541"/>
                  </a:ext>
                </a:extLst>
              </a:tr>
              <a:tr h="308453">
                <a:tc>
                  <a:txBody>
                    <a:bodyPr/>
                    <a:lstStyle/>
                    <a:p>
                      <a:r>
                        <a:rPr lang="en-US" dirty="0"/>
                        <a:t>5. Vermont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25075"/>
                  </a:ext>
                </a:extLst>
              </a:tr>
              <a:tr h="539792">
                <a:tc>
                  <a:txBody>
                    <a:bodyPr/>
                    <a:lstStyle/>
                    <a:p>
                      <a:r>
                        <a:rPr lang="en-US" dirty="0"/>
                        <a:t>6. New York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2826382"/>
                  </a:ext>
                </a:extLst>
              </a:tr>
              <a:tr h="539792">
                <a:tc>
                  <a:txBody>
                    <a:bodyPr/>
                    <a:lstStyle/>
                    <a:p>
                      <a:r>
                        <a:rPr lang="en-US" dirty="0"/>
                        <a:t>7. California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7149702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3E40F3-867B-42A8-F364-DC45C1F2F719}"/>
              </a:ext>
            </a:extLst>
          </p:cNvPr>
          <p:cNvCxnSpPr/>
          <p:nvPr/>
        </p:nvCxnSpPr>
        <p:spPr bwMode="auto">
          <a:xfrm>
            <a:off x="2229331" y="6477000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0F027FB-7081-236C-78FB-8602CA4FC17B}"/>
              </a:ext>
            </a:extLst>
          </p:cNvPr>
          <p:cNvSpPr txBox="1"/>
          <p:nvPr/>
        </p:nvSpPr>
        <p:spPr>
          <a:xfrm>
            <a:off x="2753758" y="632460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945425-FC9E-3C08-ED34-0769C77C46DB}"/>
              </a:ext>
            </a:extLst>
          </p:cNvPr>
          <p:cNvCxnSpPr/>
          <p:nvPr/>
        </p:nvCxnSpPr>
        <p:spPr bwMode="auto">
          <a:xfrm>
            <a:off x="2187611" y="6871720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2D5B66E-BBBE-7477-C8D0-34E2B6EA56F1}"/>
              </a:ext>
            </a:extLst>
          </p:cNvPr>
          <p:cNvSpPr txBox="1"/>
          <p:nvPr/>
        </p:nvSpPr>
        <p:spPr>
          <a:xfrm>
            <a:off x="2712038" y="671932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4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54B0759-3438-70AF-81E8-4C66A131DE1C}"/>
              </a:ext>
            </a:extLst>
          </p:cNvPr>
          <p:cNvCxnSpPr/>
          <p:nvPr/>
        </p:nvCxnSpPr>
        <p:spPr bwMode="auto">
          <a:xfrm>
            <a:off x="2198169" y="7195865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58A43B-84E0-BD96-4135-318437A42986}"/>
              </a:ext>
            </a:extLst>
          </p:cNvPr>
          <p:cNvSpPr txBox="1"/>
          <p:nvPr/>
        </p:nvSpPr>
        <p:spPr>
          <a:xfrm>
            <a:off x="2722596" y="7043465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A928468-A311-4863-BF20-E1EC01E7736E}"/>
              </a:ext>
            </a:extLst>
          </p:cNvPr>
          <p:cNvCxnSpPr/>
          <p:nvPr/>
        </p:nvCxnSpPr>
        <p:spPr bwMode="auto">
          <a:xfrm>
            <a:off x="2201789" y="7560528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78B0B81-BE89-9B53-2916-2E75B3F42154}"/>
              </a:ext>
            </a:extLst>
          </p:cNvPr>
          <p:cNvSpPr txBox="1"/>
          <p:nvPr/>
        </p:nvSpPr>
        <p:spPr>
          <a:xfrm>
            <a:off x="2726216" y="7408128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F0FFD9F-A239-0ED8-A18C-9BAAD754ADAD}"/>
              </a:ext>
            </a:extLst>
          </p:cNvPr>
          <p:cNvCxnSpPr/>
          <p:nvPr/>
        </p:nvCxnSpPr>
        <p:spPr bwMode="auto">
          <a:xfrm>
            <a:off x="2976044" y="6887669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115042C-2B17-EAAB-BBA1-7570FA26CA28}"/>
              </a:ext>
            </a:extLst>
          </p:cNvPr>
          <p:cNvCxnSpPr/>
          <p:nvPr/>
        </p:nvCxnSpPr>
        <p:spPr bwMode="auto">
          <a:xfrm>
            <a:off x="2976044" y="7195865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E7B36EB-D435-2CEF-E558-91DB5C5A3473}"/>
              </a:ext>
            </a:extLst>
          </p:cNvPr>
          <p:cNvCxnSpPr/>
          <p:nvPr/>
        </p:nvCxnSpPr>
        <p:spPr bwMode="auto">
          <a:xfrm>
            <a:off x="3007206" y="7560528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435E560-D35B-6BC8-5799-66A29C3E7469}"/>
              </a:ext>
            </a:extLst>
          </p:cNvPr>
          <p:cNvSpPr txBox="1"/>
          <p:nvPr/>
        </p:nvSpPr>
        <p:spPr>
          <a:xfrm>
            <a:off x="3500471" y="6749169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445FB87-E7E3-B380-5A13-FB7345261BAA}"/>
              </a:ext>
            </a:extLst>
          </p:cNvPr>
          <p:cNvSpPr txBox="1"/>
          <p:nvPr/>
        </p:nvSpPr>
        <p:spPr>
          <a:xfrm>
            <a:off x="3489913" y="708560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38E7D7-EE49-1CA6-D459-E29B2A9E1D47}"/>
              </a:ext>
            </a:extLst>
          </p:cNvPr>
          <p:cNvSpPr txBox="1"/>
          <p:nvPr/>
        </p:nvSpPr>
        <p:spPr>
          <a:xfrm>
            <a:off x="3548617" y="7408128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1C4494B-C253-FFA8-324C-3AEDC0165B65}"/>
              </a:ext>
            </a:extLst>
          </p:cNvPr>
          <p:cNvCxnSpPr/>
          <p:nvPr/>
        </p:nvCxnSpPr>
        <p:spPr bwMode="auto">
          <a:xfrm>
            <a:off x="3743361" y="7224099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AF2C0FC-4A77-7163-B2B1-FEA003AD57D3}"/>
              </a:ext>
            </a:extLst>
          </p:cNvPr>
          <p:cNvSpPr txBox="1"/>
          <p:nvPr/>
        </p:nvSpPr>
        <p:spPr>
          <a:xfrm>
            <a:off x="4292875" y="7085600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6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91B103D-28EE-AEE4-46E9-B65A3DD85829}"/>
              </a:ext>
            </a:extLst>
          </p:cNvPr>
          <p:cNvCxnSpPr/>
          <p:nvPr/>
        </p:nvCxnSpPr>
        <p:spPr bwMode="auto">
          <a:xfrm>
            <a:off x="4546323" y="7242868"/>
            <a:ext cx="51386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53F814E-1FB6-D19B-0413-8269CD7D7446}"/>
              </a:ext>
            </a:extLst>
          </p:cNvPr>
          <p:cNvSpPr txBox="1"/>
          <p:nvPr/>
        </p:nvSpPr>
        <p:spPr>
          <a:xfrm>
            <a:off x="5186916" y="7104368"/>
            <a:ext cx="2534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7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977FDE-32EA-465E-AADB-9C989EE1C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09600"/>
            <a:ext cx="4391025" cy="264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">
            <a:extLst>
              <a:ext uri="{FF2B5EF4-FFF2-40B4-BE49-F238E27FC236}">
                <a16:creationId xmlns:a16="http://schemas.microsoft.com/office/drawing/2014/main" id="{644F9C34-5703-4C24-9E52-5CCFFBD67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240534"/>
            <a:ext cx="570425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0" algn="l"/>
                <a:tab pos="685800" algn="l"/>
                <a:tab pos="914400" algn="l"/>
                <a:tab pos="1143000" algn="l"/>
                <a:tab pos="1371600" algn="l"/>
                <a:tab pos="1600200" algn="l"/>
                <a:tab pos="1828800" algn="l"/>
                <a:tab pos="2057400" algn="l"/>
                <a:tab pos="2286000" algn="l"/>
                <a:tab pos="2514600" algn="l"/>
                <a:tab pos="2743200" algn="l"/>
                <a:tab pos="2971800" algn="l"/>
                <a:tab pos="3200400" algn="l"/>
                <a:tab pos="3429000" algn="l"/>
                <a:tab pos="3657600" algn="l"/>
                <a:tab pos="3708400" algn="l"/>
                <a:tab pos="3886200" algn="l"/>
                <a:tab pos="4114800" algn="l"/>
                <a:tab pos="4343400" algn="l"/>
                <a:tab pos="4572000" algn="l"/>
                <a:tab pos="4800600" algn="l"/>
                <a:tab pos="5029200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	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a.    Which of the following lists the graph nodes in depth first order beginning with E?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A)	E, G, F, C, D, B, A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	G, A, E, C, B, F, 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C)	E, G, A, D, F, C, B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	E, C, F, B, A, D, G 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45A182C-00FA-4567-8FE6-CAFB6DBCF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57150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4 b.    Which of the following lists the graph nodes in breadth first order beginning at F?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>
                <a:highlight>
                  <a:srgbClr val="FFFF00"/>
                </a:highlight>
              </a:rPr>
              <a:t>	A)  F, C, D, A, B, E, 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B)  F, D, C, A, B, C, G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C)  F, C, D, B, G, A, 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	D)  a, b, and c are all breadth first traversals </a:t>
            </a:r>
          </a:p>
        </p:txBody>
      </p:sp>
    </p:spTree>
    <p:extLst>
      <p:ext uri="{BB962C8B-B14F-4D97-AF65-F5344CB8AC3E}">
        <p14:creationId xmlns:p14="http://schemas.microsoft.com/office/powerpoint/2010/main" val="2845338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9_633b">
            <a:extLst>
              <a:ext uri="{FF2B5EF4-FFF2-40B4-BE49-F238E27FC236}">
                <a16:creationId xmlns:a16="http://schemas.microsoft.com/office/drawing/2014/main" id="{31561808-D3EA-42DE-AACF-7FE716DB2F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85800"/>
            <a:ext cx="4648200" cy="285591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9" name="Text Box 5">
            <a:extLst>
              <a:ext uri="{FF2B5EF4-FFF2-40B4-BE49-F238E27FC236}">
                <a16:creationId xmlns:a16="http://schemas.microsoft.com/office/drawing/2014/main" id="{6A9A4ED3-BE14-4EA7-88B6-70C20075BE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962400"/>
            <a:ext cx="39116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 dirty="0"/>
              <a:t>5.  Find the shortest </a:t>
            </a:r>
            <a:r>
              <a:rPr lang="en-US" altLang="en-US" sz="1200" u="sng" dirty="0"/>
              <a:t>distance</a:t>
            </a:r>
            <a:r>
              <a:rPr lang="en-US" altLang="en-US" sz="1200" dirty="0"/>
              <a:t> from Atlanta to every other city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81ED8F-D0E1-2B97-B19F-DB32AAA8BD59}"/>
              </a:ext>
            </a:extLst>
          </p:cNvPr>
          <p:cNvSpPr txBox="1"/>
          <p:nvPr/>
        </p:nvSpPr>
        <p:spPr>
          <a:xfrm>
            <a:off x="838200" y="4401959"/>
            <a:ext cx="5376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Atlanta – Washington</a:t>
            </a:r>
          </a:p>
          <a:p>
            <a:r>
              <a:rPr lang="en-US" sz="1200" dirty="0"/>
              <a:t>Atlanta – Houston</a:t>
            </a:r>
          </a:p>
          <a:p>
            <a:r>
              <a:rPr lang="en-US" sz="1200" dirty="0"/>
              <a:t>Atlanta – Washington – Dallas</a:t>
            </a:r>
          </a:p>
          <a:p>
            <a:r>
              <a:rPr lang="en-US" sz="1200" dirty="0"/>
              <a:t>Atlanta – Washington – Dallas – Denver</a:t>
            </a:r>
          </a:p>
          <a:p>
            <a:r>
              <a:rPr lang="en-US" sz="1200" dirty="0"/>
              <a:t>Atlanta – Washington – Dallas – Chicago</a:t>
            </a:r>
          </a:p>
          <a:p>
            <a:r>
              <a:rPr lang="en-US" sz="1200" dirty="0"/>
              <a:t>Atlanta – Washington – Dallas - Austin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5">
            <a:extLst>
              <a:ext uri="{FF2B5EF4-FFF2-40B4-BE49-F238E27FC236}">
                <a16:creationId xmlns:a16="http://schemas.microsoft.com/office/drawing/2014/main" id="{173F8752-B146-46CD-B46E-CFF49491B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09600"/>
            <a:ext cx="494244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6.  Find the minimal spanning tree using Prim’s algorithm.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0 as the source vertex .  Show the steps.</a:t>
            </a:r>
          </a:p>
        </p:txBody>
      </p:sp>
      <p:pic>
        <p:nvPicPr>
          <p:cNvPr id="2051" name="Picture 5">
            <a:extLst>
              <a:ext uri="{FF2B5EF4-FFF2-40B4-BE49-F238E27FC236}">
                <a16:creationId xmlns:a16="http://schemas.microsoft.com/office/drawing/2014/main" id="{46AC5A2B-1B00-4434-8F50-20AAD41C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40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F7ED29-B882-88FA-6BBC-FCD90663EFE4}"/>
                  </a:ext>
                </a:extLst>
              </p14:cNvPr>
              <p14:cNvContentPartPr/>
              <p14:nvPr/>
            </p14:nvContentPartPr>
            <p14:xfrm>
              <a:off x="1027348" y="2028818"/>
              <a:ext cx="35280" cy="12088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F7ED29-B882-88FA-6BBC-FCD90663EF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18348" y="2020178"/>
                <a:ext cx="52920" cy="12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DC272F1-9484-9273-5704-52C45191AE04}"/>
                  </a:ext>
                </a:extLst>
              </p14:cNvPr>
              <p14:cNvContentPartPr/>
              <p14:nvPr/>
            </p14:nvContentPartPr>
            <p14:xfrm>
              <a:off x="1156588" y="2687978"/>
              <a:ext cx="763560" cy="565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DC272F1-9484-9273-5704-52C45191AE0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47588" y="2679338"/>
                <a:ext cx="78120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DC2B1E-B81D-6D0F-2344-40D9DA93C0CE}"/>
                  </a:ext>
                </a:extLst>
              </p14:cNvPr>
              <p14:cNvContentPartPr/>
              <p14:nvPr/>
            </p14:nvContentPartPr>
            <p14:xfrm>
              <a:off x="2119948" y="2711738"/>
              <a:ext cx="19440" cy="487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DC2B1E-B81D-6D0F-2344-40D9DA93C0C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0948" y="2702738"/>
                <a:ext cx="37080" cy="50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454AFF6-733E-1725-8491-4E3EAD1EFB45}"/>
                  </a:ext>
                </a:extLst>
              </p14:cNvPr>
              <p14:cNvContentPartPr/>
              <p14:nvPr/>
            </p14:nvContentPartPr>
            <p14:xfrm>
              <a:off x="2259628" y="1941698"/>
              <a:ext cx="732960" cy="5292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454AFF6-733E-1725-8491-4E3EAD1EFB4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50988" y="1932698"/>
                <a:ext cx="750600" cy="54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C29379E-3F5D-8346-599B-9F212E0BCC82}"/>
                  </a:ext>
                </a:extLst>
              </p14:cNvPr>
              <p14:cNvContentPartPr/>
              <p14:nvPr/>
            </p14:nvContentPartPr>
            <p14:xfrm>
              <a:off x="3142708" y="2036378"/>
              <a:ext cx="30600" cy="118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C29379E-3F5D-8346-599B-9F212E0BCC8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133708" y="2027738"/>
                <a:ext cx="48240" cy="11977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3DB538-F5E0-7E98-95F2-4D2858C953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0266707"/>
              </p:ext>
            </p:extLst>
          </p:nvPr>
        </p:nvGraphicFramePr>
        <p:xfrm>
          <a:off x="1143000" y="4070536"/>
          <a:ext cx="45720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4735012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75641343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72725674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410270251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60267396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1100866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431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4386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945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06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964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586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43390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E8B3F01-D078-EFF4-43C4-4EFDCB060EB5}"/>
              </a:ext>
            </a:extLst>
          </p:cNvPr>
          <p:cNvSpPr txBox="1"/>
          <p:nvPr/>
        </p:nvSpPr>
        <p:spPr>
          <a:xfrm>
            <a:off x="5791200" y="48006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 &lt;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E3F71-AD43-DBF4-28A0-2053BFDE4B20}"/>
              </a:ext>
            </a:extLst>
          </p:cNvPr>
          <p:cNvSpPr txBox="1"/>
          <p:nvPr/>
        </p:nvSpPr>
        <p:spPr>
          <a:xfrm>
            <a:off x="5791200" y="514689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1&lt; 7,8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4E993-ABA8-0040-6271-E7821B3E6268}"/>
              </a:ext>
            </a:extLst>
          </p:cNvPr>
          <p:cNvSpPr txBox="1"/>
          <p:nvPr/>
        </p:nvSpPr>
        <p:spPr>
          <a:xfrm>
            <a:off x="5791200" y="5536088"/>
            <a:ext cx="10668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2 &lt; 3,7,8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5703E-FC1C-3D28-9EA6-EDACC41CEF06}"/>
              </a:ext>
            </a:extLst>
          </p:cNvPr>
          <p:cNvSpPr txBox="1"/>
          <p:nvPr/>
        </p:nvSpPr>
        <p:spPr>
          <a:xfrm>
            <a:off x="5791200" y="5911544"/>
            <a:ext cx="10668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3 &lt; 5,8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AA5692-53EC-E54C-8794-29642BD93E1A}"/>
              </a:ext>
            </a:extLst>
          </p:cNvPr>
          <p:cNvSpPr txBox="1"/>
          <p:nvPr/>
        </p:nvSpPr>
        <p:spPr>
          <a:xfrm>
            <a:off x="5791200" y="6271577"/>
            <a:ext cx="1066800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5 &lt;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04B153-3BB9-BA25-D6C2-34D42B85D824}"/>
              </a:ext>
            </a:extLst>
          </p:cNvPr>
          <p:cNvSpPr txBox="1"/>
          <p:nvPr/>
        </p:nvSpPr>
        <p:spPr>
          <a:xfrm>
            <a:off x="2532397" y="3732528"/>
            <a:ext cx="29753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Minimum spanning tree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3">
            <a:extLst>
              <a:ext uri="{FF2B5EF4-FFF2-40B4-BE49-F238E27FC236}">
                <a16:creationId xmlns:a16="http://schemas.microsoft.com/office/drawing/2014/main" id="{00A92C8E-6175-4482-94F6-9AEE58F15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838200"/>
            <a:ext cx="634885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sz="1800" dirty="0"/>
              <a:t>7.  Find the minimal spanning tree using Kruskal’s algorithm.</a:t>
            </a:r>
          </a:p>
          <a:p>
            <a:pPr eaLnBrk="1" hangingPunct="1">
              <a:defRPr/>
            </a:pPr>
            <a:r>
              <a:rPr lang="en-US" sz="1800" dirty="0"/>
              <a:t>Show the weights in order and the steps.</a:t>
            </a:r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id="{E71DD7EA-C580-43B3-BC05-FA24AC85E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50" y="4800600"/>
            <a:ext cx="2571750" cy="2857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6" name="Rectangle 5">
            <a:extLst>
              <a:ext uri="{FF2B5EF4-FFF2-40B4-BE49-F238E27FC236}">
                <a16:creationId xmlns:a16="http://schemas.microsoft.com/office/drawing/2014/main" id="{5A054E60-1451-4BFE-A023-A4DF0B7F1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3200"/>
            <a:ext cx="2228850" cy="21717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7" name="Rectangle 6">
            <a:extLst>
              <a:ext uri="{FF2B5EF4-FFF2-40B4-BE49-F238E27FC236}">
                <a16:creationId xmlns:a16="http://schemas.microsoft.com/office/drawing/2014/main" id="{D4108B9B-143E-4D5F-B2C5-7B979A64B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6250" y="2743200"/>
            <a:ext cx="2114550" cy="20002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8" name="Rectangle 7">
            <a:extLst>
              <a:ext uri="{FF2B5EF4-FFF2-40B4-BE49-F238E27FC236}">
                <a16:creationId xmlns:a16="http://schemas.microsoft.com/office/drawing/2014/main" id="{2C2C5CBD-8904-410A-901D-4499337BD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0250" y="4572000"/>
            <a:ext cx="24003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sp>
        <p:nvSpPr>
          <p:cNvPr id="3079" name="Rectangle 8">
            <a:extLst>
              <a:ext uri="{FF2B5EF4-FFF2-40B4-BE49-F238E27FC236}">
                <a16:creationId xmlns:a16="http://schemas.microsoft.com/office/drawing/2014/main" id="{4FDBE91F-B50C-4798-9349-2A662252E3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2743200"/>
            <a:ext cx="2343150" cy="171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080" name="Picture 5">
            <a:extLst>
              <a:ext uri="{FF2B5EF4-FFF2-40B4-BE49-F238E27FC236}">
                <a16:creationId xmlns:a16="http://schemas.microsoft.com/office/drawing/2014/main" id="{C44D3F9C-B06C-4D17-8564-DC283D6A4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268605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C93EFB-CC98-47CC-969B-FDB551019B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717277"/>
              </p:ext>
            </p:extLst>
          </p:nvPr>
        </p:nvGraphicFramePr>
        <p:xfrm>
          <a:off x="1143000" y="4216662"/>
          <a:ext cx="4953000" cy="2886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2406412443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338959256"/>
                    </a:ext>
                  </a:extLst>
                </a:gridCol>
              </a:tblGrid>
              <a:tr h="740675">
                <a:tc>
                  <a:txBody>
                    <a:bodyPr/>
                    <a:lstStyle/>
                    <a:p>
                      <a:r>
                        <a:rPr lang="en-US" dirty="0"/>
                        <a:t>Edge Added (weight)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 vertices 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5561753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2-5 (Step: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3609649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5-1 (Step: 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842531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5-4 (Step: 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1,2,4,5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4927456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2-0 (Step: 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0,1,2,4,5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033013"/>
                  </a:ext>
                </a:extLst>
              </a:tr>
              <a:tr h="429121">
                <a:tc>
                  <a:txBody>
                    <a:bodyPr/>
                    <a:lstStyle/>
                    <a:p>
                      <a:r>
                        <a:rPr lang="en-US" dirty="0"/>
                        <a:t>1-3 (Step: 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0,1,2,3,4,5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21536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5DF853F-A96E-E6DD-4E2D-A896C84B9807}"/>
                  </a:ext>
                </a:extLst>
              </p14:cNvPr>
              <p14:cNvContentPartPr/>
              <p14:nvPr/>
            </p14:nvContentPartPr>
            <p14:xfrm>
              <a:off x="4940908" y="6345938"/>
              <a:ext cx="360" cy="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5DF853F-A96E-E6DD-4E2D-A896C84B980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32268" y="633693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45C445-1C63-FD39-F720-871E027FDB81}"/>
                  </a:ext>
                </a:extLst>
              </p14:cNvPr>
              <p14:cNvContentPartPr/>
              <p14:nvPr/>
            </p14:nvContentPartPr>
            <p14:xfrm>
              <a:off x="1146508" y="2081018"/>
              <a:ext cx="34920" cy="12157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45C445-1C63-FD39-F720-871E027FDB8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137868" y="2072378"/>
                <a:ext cx="52560" cy="12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AEE0D83-7663-17EA-715E-111F3C95802B}"/>
                  </a:ext>
                </a:extLst>
              </p14:cNvPr>
              <p14:cNvContentPartPr/>
              <p14:nvPr/>
            </p14:nvContentPartPr>
            <p14:xfrm>
              <a:off x="1306708" y="2663498"/>
              <a:ext cx="838440" cy="6688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AEE0D83-7663-17EA-715E-111F3C95802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97708" y="2654858"/>
                <a:ext cx="856080" cy="68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5F4A122-E6A3-92F8-C20F-FCF12D49A453}"/>
                  </a:ext>
                </a:extLst>
              </p14:cNvPr>
              <p14:cNvContentPartPr/>
              <p14:nvPr/>
            </p14:nvContentPartPr>
            <p14:xfrm>
              <a:off x="2246308" y="2813258"/>
              <a:ext cx="32760" cy="442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5F4A122-E6A3-92F8-C20F-FCF12D49A453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237668" y="2804258"/>
                <a:ext cx="50400" cy="46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60007B-F7EE-C753-6412-47BE168E4A6C}"/>
                  </a:ext>
                </a:extLst>
              </p14:cNvPr>
              <p14:cNvContentPartPr/>
              <p14:nvPr/>
            </p14:nvContentPartPr>
            <p14:xfrm>
              <a:off x="2416948" y="2041058"/>
              <a:ext cx="676800" cy="479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60007B-F7EE-C753-6412-47BE168E4A6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407948" y="2032058"/>
                <a:ext cx="694440" cy="49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54B0619-5BB3-76C3-6F3E-7FDD1295708E}"/>
                  </a:ext>
                </a:extLst>
              </p14:cNvPr>
              <p14:cNvContentPartPr/>
              <p14:nvPr/>
            </p14:nvContentPartPr>
            <p14:xfrm>
              <a:off x="3262948" y="2066618"/>
              <a:ext cx="88200" cy="11646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54B0619-5BB3-76C3-6F3E-7FDD1295708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253948" y="2057978"/>
                <a:ext cx="105840" cy="1182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4" descr="08">
            <a:extLst>
              <a:ext uri="{FF2B5EF4-FFF2-40B4-BE49-F238E27FC236}">
                <a16:creationId xmlns:a16="http://schemas.microsoft.com/office/drawing/2014/main" id="{8C139698-8935-4237-9D08-07DB6B3B1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523999"/>
            <a:ext cx="5717291" cy="3566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9" name="Rectangle 5">
            <a:extLst>
              <a:ext uri="{FF2B5EF4-FFF2-40B4-BE49-F238E27FC236}">
                <a16:creationId xmlns:a16="http://schemas.microsoft.com/office/drawing/2014/main" id="{8D0E32BB-9F2D-4736-AA1F-A3FD6F876F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762000"/>
            <a:ext cx="552273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8.  Find the minimal spanning tree using the algorithm you prefer. Use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	Minneapolis/St. Paul as the source vertex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C5AD39-BA68-1886-59AB-7E2F1CC7ECA7}"/>
                  </a:ext>
                </a:extLst>
              </p14:cNvPr>
              <p14:cNvContentPartPr/>
              <p14:nvPr/>
            </p14:nvContentPartPr>
            <p14:xfrm>
              <a:off x="1969987" y="2055098"/>
              <a:ext cx="388440" cy="11199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C5AD39-BA68-1886-59AB-7E2F1CC7EC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61347" y="2046458"/>
                <a:ext cx="406080" cy="11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A32FCE3-CD10-845B-2E3B-C20F48D8B917}"/>
                  </a:ext>
                </a:extLst>
              </p14:cNvPr>
              <p14:cNvContentPartPr/>
              <p14:nvPr/>
            </p14:nvContentPartPr>
            <p14:xfrm>
              <a:off x="2526547" y="2021618"/>
              <a:ext cx="1006200" cy="9939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A32FCE3-CD10-845B-2E3B-C20F48D8B91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7907" y="2012978"/>
                <a:ext cx="1023840" cy="101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B97C855-13B7-43BB-7F16-43282FD3F156}"/>
                  </a:ext>
                </a:extLst>
              </p14:cNvPr>
              <p14:cNvContentPartPr/>
              <p14:nvPr/>
            </p14:nvContentPartPr>
            <p14:xfrm>
              <a:off x="3251587" y="3792818"/>
              <a:ext cx="1062720" cy="9057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B97C855-13B7-43BB-7F16-43282FD3F15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242947" y="3784178"/>
                <a:ext cx="1080360" cy="923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DE21EB5-0CD1-4EDF-63AF-7A9491146D75}"/>
              </a:ext>
            </a:extLst>
          </p:cNvPr>
          <p:cNvGrpSpPr/>
          <p:nvPr/>
        </p:nvGrpSpPr>
        <p:grpSpPr>
          <a:xfrm>
            <a:off x="3710947" y="2996138"/>
            <a:ext cx="2166480" cy="708480"/>
            <a:chOff x="3710947" y="2996138"/>
            <a:chExt cx="2166480" cy="70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910BF9-9294-E689-A05E-9C5293EF4F61}"/>
                    </a:ext>
                  </a:extLst>
                </p14:cNvPr>
                <p14:cNvContentPartPr/>
                <p14:nvPr/>
              </p14:nvContentPartPr>
              <p14:xfrm>
                <a:off x="3710947" y="2996138"/>
                <a:ext cx="459360" cy="109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910BF9-9294-E689-A05E-9C5293EF4F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701947" y="2987138"/>
                  <a:ext cx="4770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16A4C62-3947-7C82-D0F0-CC7C90F263CE}"/>
                    </a:ext>
                  </a:extLst>
                </p14:cNvPr>
                <p14:cNvContentPartPr/>
                <p14:nvPr/>
              </p14:nvContentPartPr>
              <p14:xfrm>
                <a:off x="4272547" y="3108818"/>
                <a:ext cx="148320" cy="549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6A4C62-3947-7C82-D0F0-CC7C90F263C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263547" y="3100178"/>
                  <a:ext cx="165960" cy="56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76F920-1807-54C8-712D-2126A6DED249}"/>
                    </a:ext>
                  </a:extLst>
                </p14:cNvPr>
                <p14:cNvContentPartPr/>
                <p14:nvPr/>
              </p14:nvContentPartPr>
              <p14:xfrm>
                <a:off x="4466947" y="3129698"/>
                <a:ext cx="1410480" cy="574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76F920-1807-54C8-712D-2126A6DED24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57947" y="3121058"/>
                  <a:ext cx="1428120" cy="5925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5">
            <a:extLst>
              <a:ext uri="{FF2B5EF4-FFF2-40B4-BE49-F238E27FC236}">
                <a16:creationId xmlns:a16="http://schemas.microsoft.com/office/drawing/2014/main" id="{80443669-B4DB-4504-ACF5-BCC233134B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5800"/>
            <a:ext cx="6138219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9. List the nodes of the graph in a breadth first topological ordering.  Show the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     steps using arrays predCount, topologicalOrder and a queue</a:t>
            </a:r>
          </a:p>
        </p:txBody>
      </p:sp>
      <p:sp>
        <p:nvSpPr>
          <p:cNvPr id="5127" name="Rectangle 10">
            <a:extLst>
              <a:ext uri="{FF2B5EF4-FFF2-40B4-BE49-F238E27FC236}">
                <a16:creationId xmlns:a16="http://schemas.microsoft.com/office/drawing/2014/main" id="{C6B0D4E7-088E-4AFF-8702-57CBB2E7E1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04800"/>
            <a:ext cx="257175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3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CAFEBF-6A63-4870-9BDF-00EB301F6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524000"/>
            <a:ext cx="3962400" cy="249247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4C07ED-7BF3-47C1-F462-CBC457352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304823"/>
              </p:ext>
            </p:extLst>
          </p:nvPr>
        </p:nvGraphicFramePr>
        <p:xfrm>
          <a:off x="685800" y="4008120"/>
          <a:ext cx="54102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3400">
                  <a:extLst>
                    <a:ext uri="{9D8B030D-6E8A-4147-A177-3AD203B41FA5}">
                      <a16:colId xmlns:a16="http://schemas.microsoft.com/office/drawing/2014/main" val="215722356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873048487"/>
                    </a:ext>
                  </a:extLst>
                </a:gridCol>
                <a:gridCol w="1803400">
                  <a:extLst>
                    <a:ext uri="{9D8B030D-6E8A-4147-A177-3AD203B41FA5}">
                      <a16:colId xmlns:a16="http://schemas.microsoft.com/office/drawing/2014/main" val="10923298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predCount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toplogicalOrder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826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0|1|1|3|3|2|2|0|2|2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0,7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1273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0|0|1|3|3|1|2|0|2|2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7,1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964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0|0|1|3|2|1|1|0|2|1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04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0|0|0|2|0|0|0|0|2|1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2,5,6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5351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0|0|0|2|0|0|0|0|2|1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0|7|1|2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5,6,4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0562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0|0|0|2|0|0|0|0|1|1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0|7|1|2|5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6,4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979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0|0|0|1|0|0|0|0|0|1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0|7|1|2|5|6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4,8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0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0|7|1|2|5|6|4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8,3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959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0|7|1|2|5|6|4|8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3,9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145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latin typeface="+mn-lt"/>
                        </a:rPr>
                        <a:t>0|7|1|2|5|6|4|8|3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2736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noProof="0" dirty="0">
                          <a:latin typeface="+mn-lt"/>
                        </a:rPr>
                        <a:t>0|0|0|0|0|0|0|0|0|0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noProof="0" dirty="0">
                          <a:latin typeface="+mn-lt"/>
                        </a:rPr>
                        <a:t>0|7|1|2|5|6|4|8|3|9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58039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4" descr="08">
            <a:extLst>
              <a:ext uri="{FF2B5EF4-FFF2-40B4-BE49-F238E27FC236}">
                <a16:creationId xmlns:a16="http://schemas.microsoft.com/office/drawing/2014/main" id="{9FE784F9-D9A7-4F7B-AD49-6C3E9EEF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219200"/>
            <a:ext cx="57150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Rectangle 5">
            <a:extLst>
              <a:ext uri="{FF2B5EF4-FFF2-40B4-BE49-F238E27FC236}">
                <a16:creationId xmlns:a16="http://schemas.microsoft.com/office/drawing/2014/main" id="{FF2496EF-C9B8-49EF-A543-7502752AC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609600"/>
            <a:ext cx="5416868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350" dirty="0"/>
              <a:t>10. List the nodes of the graph in a breadth first topological ordering.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5FE065-BC1A-D94B-CF8F-7F8E1F57C733}"/>
              </a:ext>
            </a:extLst>
          </p:cNvPr>
          <p:cNvSpPr txBox="1"/>
          <p:nvPr/>
        </p:nvSpPr>
        <p:spPr>
          <a:xfrm>
            <a:off x="533400" y="3886200"/>
            <a:ext cx="57912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Start</a:t>
            </a:r>
          </a:p>
          <a:p>
            <a:r>
              <a:rPr lang="en-US" sz="1400" dirty="0"/>
              <a:t>Discrete Math</a:t>
            </a:r>
          </a:p>
          <a:p>
            <a:r>
              <a:rPr lang="en-US" sz="1400" dirty="0"/>
              <a:t>Programming 1</a:t>
            </a:r>
          </a:p>
          <a:p>
            <a:r>
              <a:rPr lang="en-US" sz="1400" dirty="0"/>
              <a:t>Programming 2</a:t>
            </a:r>
          </a:p>
          <a:p>
            <a:r>
              <a:rPr lang="en-US" sz="1400" dirty="0"/>
              <a:t>Computer Organization</a:t>
            </a:r>
          </a:p>
          <a:p>
            <a:r>
              <a:rPr lang="en-US" sz="1400" dirty="0"/>
              <a:t>Algorithms</a:t>
            </a:r>
          </a:p>
          <a:p>
            <a:r>
              <a:rPr lang="en-US" sz="1400" dirty="0"/>
              <a:t>High-level Languages</a:t>
            </a:r>
          </a:p>
          <a:p>
            <a:r>
              <a:rPr lang="en-US" sz="1400" dirty="0"/>
              <a:t>Operating Systems</a:t>
            </a:r>
          </a:p>
          <a:p>
            <a:r>
              <a:rPr lang="en-US" sz="1400" dirty="0"/>
              <a:t>Theory of Computation</a:t>
            </a:r>
          </a:p>
          <a:p>
            <a:r>
              <a:rPr lang="en-US" sz="1400" dirty="0"/>
              <a:t>Compiler</a:t>
            </a:r>
          </a:p>
          <a:p>
            <a:r>
              <a:rPr lang="en-US" sz="1400" dirty="0"/>
              <a:t>Senior Seminars</a:t>
            </a:r>
          </a:p>
          <a:p>
            <a:r>
              <a:rPr lang="en-US" sz="1400" dirty="0"/>
              <a:t>End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697</Words>
  <Application>Microsoft Office PowerPoint</Application>
  <PresentationFormat>On-screen Show (4:3)</PresentationFormat>
  <Paragraphs>213</Paragraphs>
  <Slides>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Times New Roman</vt:lpstr>
      <vt:lpstr>Default Design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Joe Wisniewski</dc:creator>
  <cp:lastModifiedBy>Ongoue Wetomdie, Ange Stephy</cp:lastModifiedBy>
  <cp:revision>38</cp:revision>
  <cp:lastPrinted>2018-11-12T14:09:18Z</cp:lastPrinted>
  <dcterms:created xsi:type="dcterms:W3CDTF">2003-11-20T06:12:01Z</dcterms:created>
  <dcterms:modified xsi:type="dcterms:W3CDTF">2025-10-27T21:51:51Z</dcterms:modified>
</cp:coreProperties>
</file>