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FB062-C8CE-42B4-BE8B-979E4B7DA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0C790D-DA12-4D4B-814B-B8FB0F7ED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48D363-B137-4EAA-A993-AE64D3F9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0574-9DD9-42C5-87D5-C8C4CDB8CFC6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0D957-F339-4513-BC52-C822672D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431593-4DFA-4F9D-BCAC-4F86FAB7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4B9-E45F-4D88-99A2-21969C140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3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10159-698A-4F48-9D1B-63502FAF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249431-F8AF-4870-8D7E-3117A5F9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7C4358-DC64-4E67-A7D9-8095E56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0574-9DD9-42C5-87D5-C8C4CDB8CFC6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416385-73A5-4F3D-8B2E-04E8A226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947C0E-097A-4293-B7F5-EF1A694E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4B9-E45F-4D88-99A2-21969C140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4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9825B0-CD8B-4FFB-B772-3455EC1B6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5E177A-A214-412C-8B89-804A0D906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87D11-65CE-4661-9CBE-57259267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0574-9DD9-42C5-87D5-C8C4CDB8CFC6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F3A8D-EB7A-460B-84C3-C1977CA5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1E049D-6688-4836-88ED-2D987435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4B9-E45F-4D88-99A2-21969C140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34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FF7FC-41AD-4B05-B954-4CF69AD3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CA2F52-0C56-40ED-B403-7AC2BBD9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AE7405-E6AB-40C6-BD2B-4CD9B858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0574-9DD9-42C5-87D5-C8C4CDB8CFC6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697A9-A666-4067-8A73-818AFF7A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5D0433-4E87-4125-8656-5CA0E689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4B9-E45F-4D88-99A2-21969C140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01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10EAB-450A-4DDA-8CC1-C5F3CE2A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D5A6E9-746E-44F0-8049-EF6381DB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CB8793-F44C-4556-AC62-1651F15E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0574-9DD9-42C5-87D5-C8C4CDB8CFC6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0C7E45-806A-4A51-9817-3E896CB4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C78A4F-3BA6-4261-B19B-B59FE3BE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4B9-E45F-4D88-99A2-21969C140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89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F8E64-8C31-40BE-95E3-ADE63B15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762124-CD59-4F4A-BEA1-0597B2C7E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346D3C-F3B8-4BD3-88BE-66B5E3138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0C3E6F-3FDE-4107-A88B-EB645597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0574-9DD9-42C5-87D5-C8C4CDB8CFC6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B37458-EFF8-41D8-ABB8-088A062E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A5F3A0-3E97-4B19-A91B-15343ABC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4B9-E45F-4D88-99A2-21969C140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5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79DE0-2839-49AE-8C3D-E8DA621C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01D7B4-ED07-4EE7-911C-D61FCBC3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ED2F64-4F6D-4F62-A094-52BBAE0A6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48994A-0019-4858-8576-74C6A7C14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F5C267-9FD9-4071-BAE5-ED52277FB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18F1F2-03BB-4B09-92CB-A2E1ED96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0574-9DD9-42C5-87D5-C8C4CDB8CFC6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B04022-910F-4ABB-99E4-67622557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708EB0-C97D-4AB7-B094-93493DA4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4B9-E45F-4D88-99A2-21969C140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36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2983B-B425-47BD-AEBE-154E3CE8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B6F8986-7864-4225-8EC2-6E73A39D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0574-9DD9-42C5-87D5-C8C4CDB8CFC6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F47425-D3B4-4C72-9505-BE0B4148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D84357-1371-4547-AF09-43C9E5AE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4B9-E45F-4D88-99A2-21969C140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66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A54608F-CDA3-4EE0-A6FB-341DB2CC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0574-9DD9-42C5-87D5-C8C4CDB8CFC6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D7D886-F33B-4F1A-A2C3-773C8452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302707-EF99-449C-8162-38A7EC6C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4B9-E45F-4D88-99A2-21969C140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42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93DED-48C8-44A5-8AFB-7DAC84FC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33504-B611-4D2B-8D3B-9484C2B5F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9371E0-70DB-423B-9D46-28F8F0617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384DC5-8558-4444-BCB0-E7FFBA97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0574-9DD9-42C5-87D5-C8C4CDB8CFC6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4D77BC-8178-426E-BBCE-95BDB5FB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4A086F-70FD-4008-9B83-06872967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4B9-E45F-4D88-99A2-21969C140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12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0E083-CC32-49D8-9627-8367B49A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A44EC5-3641-4BDD-AD02-DD43FD0CE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B144AE-2E24-46D7-96CC-B63B26C96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C3768E-1B0F-47D1-9F0F-B493DBA0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0574-9DD9-42C5-87D5-C8C4CDB8CFC6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0ECE35-F6F4-4A44-8968-9D5C86E6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AD96FD-B7F7-4946-A871-8509FFEC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4B9-E45F-4D88-99A2-21969C140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44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A581A-DCB2-473B-807E-729BC2DB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CD608C-71F3-40B1-AA8F-AE7CA8AE1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678F2E-883D-4B1F-BE5E-C9D0364D9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10574-9DD9-42C5-87D5-C8C4CDB8CFC6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71BB42-F055-4827-BA3D-6E34F9026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024BFE-A52B-4E93-85BF-C862C35D8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54B9-E45F-4D88-99A2-21969C1402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2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6867AC-3B25-4985-BC5C-DC1B7F4E4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98" b="94841" l="6667" r="91600">
                        <a14:foregroundMark x1="58933" y1="94992" x2="58933" y2="94992"/>
                        <a14:foregroundMark x1="7867" y1="25190" x2="7867" y2="25190"/>
                        <a14:foregroundMark x1="7200" y1="18816" x2="7200" y2="18816"/>
                        <a14:foregroundMark x1="47600" y1="8801" x2="47600" y2="8801"/>
                        <a14:foregroundMark x1="91733" y1="23824" x2="91733" y2="23824"/>
                        <a14:foregroundMark x1="6667" y1="23824" x2="6667" y2="238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938213"/>
            <a:ext cx="4569181" cy="401478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84D18-0388-4502-BCF3-3FE00DEE7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637" y="2712601"/>
            <a:ext cx="4862936" cy="1432796"/>
          </a:xfrm>
        </p:spPr>
        <p:txBody>
          <a:bodyPr>
            <a:normAutofit/>
            <a:scene3d>
              <a:camera prst="perspectiveContrastingLeftFacing"/>
              <a:lightRig rig="threePt" dir="t"/>
            </a:scene3d>
          </a:bodyPr>
          <a:lstStyle/>
          <a:p>
            <a:r>
              <a:rPr lang="en-US" sz="4400" b="1" dirty="0">
                <a:latin typeface="Castellar" panose="020A0402060406010301" pitchFamily="18" charset="0"/>
              </a:rPr>
              <a:t>Goods</a:t>
            </a:r>
            <a:endParaRPr lang="ru-RU" sz="4400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64B90D-E4AF-4864-B846-A00C6EC10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8" y="0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0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DD4E79-14D7-443A-AF7F-349FF2F01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"/>
          <a:stretch/>
        </p:blipFill>
        <p:spPr>
          <a:xfrm>
            <a:off x="1092653" y="228600"/>
            <a:ext cx="9797143" cy="66294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43F99-1AB3-4D07-9AD1-6F6C6645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022" y="431646"/>
            <a:ext cx="2846034" cy="3089429"/>
          </a:xfrm>
        </p:spPr>
        <p:txBody>
          <a:bodyPr>
            <a:noAutofit/>
          </a:bodyPr>
          <a:lstStyle/>
          <a:p>
            <a:r>
              <a:rPr lang="en-US" sz="37300" dirty="0">
                <a:solidFill>
                  <a:srgbClr val="00CC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Berlin Sans FB Demi" panose="020E0802020502020306" pitchFamily="34" charset="0"/>
              </a:rPr>
              <a:t>G</a:t>
            </a:r>
            <a:endParaRPr lang="ru-RU" sz="37300" dirty="0">
              <a:solidFill>
                <a:srgbClr val="00CC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35F0B0-452F-4984-9F72-F94381880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33" t="16311" r="21943" b="13010"/>
          <a:stretch/>
        </p:blipFill>
        <p:spPr>
          <a:xfrm>
            <a:off x="4332302" y="1118586"/>
            <a:ext cx="5184559" cy="484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365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Berlin Sans FB Demi</vt:lpstr>
      <vt:lpstr>Calibri</vt:lpstr>
      <vt:lpstr>Calibri Light</vt:lpstr>
      <vt:lpstr>Castellar</vt:lpstr>
      <vt:lpstr>Тема Office</vt:lpstr>
      <vt:lpstr>Goods</vt:lpstr>
      <vt:lpstr>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creator>Евгений Орлов</dc:creator>
  <cp:lastModifiedBy> </cp:lastModifiedBy>
  <cp:revision>5</cp:revision>
  <dcterms:created xsi:type="dcterms:W3CDTF">2022-05-03T09:22:34Z</dcterms:created>
  <dcterms:modified xsi:type="dcterms:W3CDTF">2022-05-03T13:55:12Z</dcterms:modified>
</cp:coreProperties>
</file>