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45"/>
  </p:normalViewPr>
  <p:slideViewPr>
    <p:cSldViewPr snapToGrid="0" snapToObjects="1" showGuides="1">
      <p:cViewPr varScale="1">
        <p:scale>
          <a:sx n="102" d="100"/>
          <a:sy n="102" d="100"/>
        </p:scale>
        <p:origin x="4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1BC9-917A-BD4A-AC9D-A19E96DC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9350F-22A5-AD41-8BE2-AA866E47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482EE-ED3B-8D4A-947F-19541A71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446E-E19B-9449-948A-B50A80A1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C59A-29C5-D547-9A1D-C3130F5D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5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5745-45D1-E24B-B5F4-779E6AF2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7B8D-66C7-EA4D-A8BC-B8D10978A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E3CC-B031-BA4F-9F2E-919D6646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BBE0F-244F-004E-91C3-7BC4FB7C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9756D-7B61-6E42-9BE3-027CBC30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CF7BE-ACA3-9849-BBCD-FB505B077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4008D-1EDD-CC49-B575-E9A72BA0B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BF54D-24CA-9A4D-B045-319A296B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BC38-975B-734B-BF97-A472EE5F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6D07-D160-6F4F-B910-FD706BDC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857E-6848-2C45-89C3-7367D34C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04DE3-C238-8043-860B-4938DDCD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EE4A-4F5C-B74B-88C3-B0EFE6FF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DAE50-42FD-CB4F-93E0-57F88090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5C254-E5AF-3B42-96AB-4AEEA2FB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4378-159D-694D-8439-FF1BCCA8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13D9F-23FB-354A-BBDC-A0C5A01E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8BE2-4028-3746-A034-A186B288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747-A7F6-0B45-A7A2-B617950B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2B541-FD40-2E40-877C-983FC92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CD09-971D-B640-AC70-5210444E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8DDB8-F1B2-DA49-B236-047E25D7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6C032-6EAA-D646-9B06-3A22DAA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8506-4C13-8C4D-BF23-5C3B7695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262FE-3538-7B46-8CCD-3B03F43D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FC923-F500-EA42-8F6E-1BF9A381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B61C-2DBB-3849-BC42-CBFD9E1F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10C58-5726-394D-A383-1C4D0B00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24824-D5FA-414F-B228-854EC4AAE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8936-4DD8-2046-92B6-C6A5A06ED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97A95-3020-C94F-A658-BB5304D98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BC3D2-35A3-CD41-BDCD-49ED7505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55116-A28D-3946-88FB-F63F6B58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E66F6-C9F3-5648-A931-49CEDF4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2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425E-8615-5B47-9CEB-9E090C65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34FBF-6825-F04D-B178-ECB1590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2D745-6C61-404C-BCB6-D1D45F35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16B71-C8B6-BE45-BBAC-CA9936DA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C9ABF-F1E1-334D-AED7-A4624DB5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CEF93-56B5-4E41-8E02-8DA26396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998A8-975B-3A47-90BA-136AE1B5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C2C3-30C7-FA4C-9820-2A63A30C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28C6-DE59-6640-812C-B5AD03C6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6E39B-1383-044A-AFE6-601BF1C9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223EB-DA0B-6F48-B01C-63F553E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D41C6-1C7C-DA4A-9B52-E5FF51B0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1FE92-4E77-9F41-B9E8-DCD8778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4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DF7D-6FB3-8C4F-A340-C18CB83E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C87AC-4190-BF4B-962F-058A02D32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7DA6C-F7FC-494D-B88C-47E1BEAB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40CD-C4D9-7246-BEFF-CCC6600C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C6033-5450-084C-AB61-320D4B74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D7A15-0E08-4642-BD87-A154C2B1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67485-1E7F-A546-A161-2B653DD7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3201-0417-4445-8A70-F0F27F14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7CA5-A832-0A46-AD1F-8927FE29A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C0CC3-E7B7-0F4D-B297-074A936CCC43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57457-7CD9-174F-9504-8CC2E36F3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0AA5-9113-5248-96CE-4A283E9C5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135-C291-C34F-B801-6F43E7625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1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F35A6-E286-304D-A3AD-FCE350F67C60}"/>
              </a:ext>
            </a:extLst>
          </p:cNvPr>
          <p:cNvSpPr txBox="1"/>
          <p:nvPr/>
        </p:nvSpPr>
        <p:spPr>
          <a:xfrm>
            <a:off x="3182256" y="1008391"/>
            <a:ext cx="61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3725E-AEA4-D647-8D04-E60FEC3A7379}"/>
              </a:ext>
            </a:extLst>
          </p:cNvPr>
          <p:cNvSpPr txBox="1"/>
          <p:nvPr/>
        </p:nvSpPr>
        <p:spPr>
          <a:xfrm>
            <a:off x="4230210" y="1002082"/>
            <a:ext cx="61683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vec2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C9BD8E-978E-1442-8581-2A593B678B61}"/>
              </a:ext>
            </a:extLst>
          </p:cNvPr>
          <p:cNvSpPr txBox="1"/>
          <p:nvPr/>
        </p:nvSpPr>
        <p:spPr>
          <a:xfrm>
            <a:off x="5216772" y="1002082"/>
            <a:ext cx="67146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mat3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5EBD4-35F9-5D4F-8F1C-CDBF152307C4}"/>
              </a:ext>
            </a:extLst>
          </p:cNvPr>
          <p:cNvSpPr txBox="1"/>
          <p:nvPr/>
        </p:nvSpPr>
        <p:spPr>
          <a:xfrm>
            <a:off x="1720600" y="2126409"/>
            <a:ext cx="10770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dyntri_v3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6FB7D-0C97-C14F-8021-EAADFCF419E2}"/>
              </a:ext>
            </a:extLst>
          </p:cNvPr>
          <p:cNvSpPr txBox="1"/>
          <p:nvPr/>
        </p:nvSpPr>
        <p:spPr>
          <a:xfrm>
            <a:off x="7006287" y="1002082"/>
            <a:ext cx="101867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mshtopo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7F9A46-BDCF-7D40-A0BB-B19C7078422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2259113" y="1377723"/>
            <a:ext cx="1231561" cy="7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579321-D65D-554A-8DC6-A7EA665071D1}"/>
              </a:ext>
            </a:extLst>
          </p:cNvPr>
          <p:cNvSpPr txBox="1"/>
          <p:nvPr/>
        </p:nvSpPr>
        <p:spPr>
          <a:xfrm>
            <a:off x="3729024" y="2126409"/>
            <a:ext cx="130337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mshsrch_v3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150E65-126E-E64D-87B0-243ECADF8A26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3490674" y="1377723"/>
            <a:ext cx="890035" cy="74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A2A122-D648-524B-B22C-5BD67E85F940}"/>
              </a:ext>
            </a:extLst>
          </p:cNvPr>
          <p:cNvSpPr txBox="1"/>
          <p:nvPr/>
        </p:nvSpPr>
        <p:spPr>
          <a:xfrm>
            <a:off x="8829539" y="1002082"/>
            <a:ext cx="6572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21801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4AA2805-256C-B548-AF13-6F7C1DCA7354}"/>
              </a:ext>
            </a:extLst>
          </p:cNvPr>
          <p:cNvGrpSpPr/>
          <p:nvPr/>
        </p:nvGrpSpPr>
        <p:grpSpPr>
          <a:xfrm>
            <a:off x="2608544" y="275682"/>
            <a:ext cx="1885832" cy="1973498"/>
            <a:chOff x="1168203" y="171926"/>
            <a:chExt cx="1885832" cy="1973498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3746B35-702E-1444-8E90-28D4C6D9981C}"/>
                </a:ext>
              </a:extLst>
            </p:cNvPr>
            <p:cNvSpPr/>
            <p:nvPr/>
          </p:nvSpPr>
          <p:spPr>
            <a:xfrm>
              <a:off x="1419322" y="634229"/>
              <a:ext cx="1371600" cy="10922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092200">
                  <a:moveTo>
                    <a:pt x="186266" y="1092200"/>
                  </a:moveTo>
                  <a:lnTo>
                    <a:pt x="1371600" y="948267"/>
                  </a:lnTo>
                  <a:lnTo>
                    <a:pt x="1109133" y="0"/>
                  </a:lnTo>
                  <a:lnTo>
                    <a:pt x="0" y="262467"/>
                  </a:lnTo>
                  <a:lnTo>
                    <a:pt x="186266" y="10922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BACDF2B-858F-BF44-868C-34ED82B5432A}"/>
                </a:ext>
              </a:extLst>
            </p:cNvPr>
            <p:cNvSpPr/>
            <p:nvPr/>
          </p:nvSpPr>
          <p:spPr>
            <a:xfrm>
              <a:off x="1338252" y="80182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05F726-4780-B54E-B626-EFDF5DD2EBB2}"/>
                </a:ext>
              </a:extLst>
            </p:cNvPr>
            <p:cNvSpPr/>
            <p:nvPr/>
          </p:nvSpPr>
          <p:spPr>
            <a:xfrm>
              <a:off x="1531592" y="1656956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D2ECAE-4980-2848-9CE1-46E2FD7DAB0C}"/>
                </a:ext>
              </a:extLst>
            </p:cNvPr>
            <p:cNvSpPr/>
            <p:nvPr/>
          </p:nvSpPr>
          <p:spPr>
            <a:xfrm>
              <a:off x="2713214" y="150664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6E4998-896A-CA4C-AD44-9249ADA0379D}"/>
                </a:ext>
              </a:extLst>
            </p:cNvPr>
            <p:cNvSpPr/>
            <p:nvPr/>
          </p:nvSpPr>
          <p:spPr>
            <a:xfrm>
              <a:off x="2467681" y="55907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CD94A-AE41-B945-BED3-3291BE3DCDAF}"/>
                </a:ext>
              </a:extLst>
            </p:cNvPr>
            <p:cNvSpPr txBox="1"/>
            <p:nvPr/>
          </p:nvSpPr>
          <p:spPr>
            <a:xfrm>
              <a:off x="1470005" y="17760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1BA7E0-6827-594A-A0BF-E6A462DAC928}"/>
                </a:ext>
              </a:extLst>
            </p:cNvPr>
            <p:cNvSpPr txBox="1"/>
            <p:nvPr/>
          </p:nvSpPr>
          <p:spPr>
            <a:xfrm>
              <a:off x="2752349" y="15417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CAA64F-5F33-9345-AEF6-641B2DC35C69}"/>
                </a:ext>
              </a:extLst>
            </p:cNvPr>
            <p:cNvSpPr txBox="1"/>
            <p:nvPr/>
          </p:nvSpPr>
          <p:spPr>
            <a:xfrm>
              <a:off x="2391994" y="1719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F06E5-02B5-BD48-90CC-E6F74CB283AB}"/>
                </a:ext>
              </a:extLst>
            </p:cNvPr>
            <p:cNvSpPr txBox="1"/>
            <p:nvPr/>
          </p:nvSpPr>
          <p:spPr>
            <a:xfrm>
              <a:off x="1168203" y="3592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1BBA21C-B11C-2A4E-BB22-8D5B51D940DC}"/>
              </a:ext>
            </a:extLst>
          </p:cNvPr>
          <p:cNvGrpSpPr/>
          <p:nvPr/>
        </p:nvGrpSpPr>
        <p:grpSpPr>
          <a:xfrm>
            <a:off x="648660" y="3843550"/>
            <a:ext cx="1937192" cy="2057550"/>
            <a:chOff x="849076" y="2728736"/>
            <a:chExt cx="1937192" cy="20575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3524052-B724-C54E-B38F-886FD2496263}"/>
                </a:ext>
              </a:extLst>
            </p:cNvPr>
            <p:cNvCxnSpPr>
              <a:cxnSpLocks/>
              <a:stCxn id="15" idx="6"/>
              <a:endCxn id="17" idx="1"/>
            </p:cNvCxnSpPr>
            <p:nvPr/>
          </p:nvCxnSpPr>
          <p:spPr>
            <a:xfrm>
              <a:off x="1253987" y="3486664"/>
              <a:ext cx="1246663" cy="651679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43F6927-FDCA-1C43-AD17-A046382D1F18}"/>
                </a:ext>
              </a:extLst>
            </p:cNvPr>
            <p:cNvSpPr/>
            <p:nvPr/>
          </p:nvSpPr>
          <p:spPr>
            <a:xfrm>
              <a:off x="1173841" y="2977274"/>
              <a:ext cx="1405466" cy="1371600"/>
            </a:xfrm>
            <a:custGeom>
              <a:avLst/>
              <a:gdLst>
                <a:gd name="connsiteX0" fmla="*/ 169333 w 1405466"/>
                <a:gd name="connsiteY0" fmla="*/ 1371600 h 1371600"/>
                <a:gd name="connsiteX1" fmla="*/ 0 w 1405466"/>
                <a:gd name="connsiteY1" fmla="*/ 482600 h 1371600"/>
                <a:gd name="connsiteX2" fmla="*/ 626533 w 1405466"/>
                <a:gd name="connsiteY2" fmla="*/ 0 h 1371600"/>
                <a:gd name="connsiteX3" fmla="*/ 1405466 w 1405466"/>
                <a:gd name="connsiteY3" fmla="*/ 1219200 h 1371600"/>
                <a:gd name="connsiteX4" fmla="*/ 169333 w 1405466"/>
                <a:gd name="connsiteY4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466" h="1371600">
                  <a:moveTo>
                    <a:pt x="169333" y="1371600"/>
                  </a:moveTo>
                  <a:lnTo>
                    <a:pt x="0" y="482600"/>
                  </a:lnTo>
                  <a:lnTo>
                    <a:pt x="626533" y="0"/>
                  </a:lnTo>
                  <a:lnTo>
                    <a:pt x="1405466" y="1219200"/>
                  </a:lnTo>
                  <a:lnTo>
                    <a:pt x="169333" y="13716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5C99AD-87F8-C743-B9B8-2C06ACE623C6}"/>
                </a:ext>
              </a:extLst>
            </p:cNvPr>
            <p:cNvCxnSpPr>
              <a:cxnSpLocks/>
              <a:stCxn id="29" idx="0"/>
              <a:endCxn id="18" idx="0"/>
            </p:cNvCxnSpPr>
            <p:nvPr/>
          </p:nvCxnSpPr>
          <p:spPr>
            <a:xfrm flipV="1">
              <a:off x="1343174" y="2906271"/>
              <a:ext cx="447805" cy="14426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5D5E99-9F14-8E49-949F-72A035EEBED3}"/>
                </a:ext>
              </a:extLst>
            </p:cNvPr>
            <p:cNvSpPr/>
            <p:nvPr/>
          </p:nvSpPr>
          <p:spPr>
            <a:xfrm>
              <a:off x="1103675" y="341150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524F9D-7DFD-9A45-BCA8-5FD5817ACCDC}"/>
                </a:ext>
              </a:extLst>
            </p:cNvPr>
            <p:cNvSpPr/>
            <p:nvPr/>
          </p:nvSpPr>
          <p:spPr>
            <a:xfrm>
              <a:off x="1297015" y="426664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8479FC-EB79-0948-B81C-1B21CF04325D}"/>
                </a:ext>
              </a:extLst>
            </p:cNvPr>
            <p:cNvSpPr/>
            <p:nvPr/>
          </p:nvSpPr>
          <p:spPr>
            <a:xfrm>
              <a:off x="2478637" y="411633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FBE9BD2-97D3-9847-B949-128A7281BD12}"/>
                </a:ext>
              </a:extLst>
            </p:cNvPr>
            <p:cNvSpPr/>
            <p:nvPr/>
          </p:nvSpPr>
          <p:spPr>
            <a:xfrm>
              <a:off x="1715823" y="2906271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ED80B2-342D-0F4F-B417-ADDC3E262689}"/>
                </a:ext>
              </a:extLst>
            </p:cNvPr>
            <p:cNvSpPr txBox="1"/>
            <p:nvPr/>
          </p:nvSpPr>
          <p:spPr>
            <a:xfrm>
              <a:off x="1202238" y="44169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59E4AD-DD7C-4F40-92AA-0A2FE772CCE9}"/>
                </a:ext>
              </a:extLst>
            </p:cNvPr>
            <p:cNvSpPr txBox="1"/>
            <p:nvPr/>
          </p:nvSpPr>
          <p:spPr>
            <a:xfrm>
              <a:off x="2484582" y="4182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50AC0C-E1B3-0442-8059-3DDC6A7DDB6F}"/>
                </a:ext>
              </a:extLst>
            </p:cNvPr>
            <p:cNvSpPr txBox="1"/>
            <p:nvPr/>
          </p:nvSpPr>
          <p:spPr>
            <a:xfrm>
              <a:off x="849076" y="336943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A5D0C9-C439-9342-83A6-857B26915617}"/>
                </a:ext>
              </a:extLst>
            </p:cNvPr>
            <p:cNvSpPr txBox="1"/>
            <p:nvPr/>
          </p:nvSpPr>
          <p:spPr>
            <a:xfrm>
              <a:off x="1866135" y="2728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4B67408-0D94-284A-A5F7-98505EB671DF}"/>
              </a:ext>
            </a:extLst>
          </p:cNvPr>
          <p:cNvGrpSpPr/>
          <p:nvPr/>
        </p:nvGrpSpPr>
        <p:grpSpPr>
          <a:xfrm>
            <a:off x="3454954" y="3777192"/>
            <a:ext cx="2148485" cy="2306620"/>
            <a:chOff x="3655370" y="2662378"/>
            <a:chExt cx="2148485" cy="2306620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B4CFBEF-F8C5-E84A-B9DA-A445459D7137}"/>
                </a:ext>
              </a:extLst>
            </p:cNvPr>
            <p:cNvSpPr/>
            <p:nvPr/>
          </p:nvSpPr>
          <p:spPr>
            <a:xfrm>
              <a:off x="3988032" y="3794195"/>
              <a:ext cx="1439333" cy="7366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18533 w 1371600"/>
                <a:gd name="connsiteY0" fmla="*/ 1066800 h 1066800"/>
                <a:gd name="connsiteX1" fmla="*/ 1371600 w 1371600"/>
                <a:gd name="connsiteY1" fmla="*/ 948267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371600"/>
                <a:gd name="connsiteY0" fmla="*/ 1066800 h 1066800"/>
                <a:gd name="connsiteX1" fmla="*/ 1371600 w 1371600"/>
                <a:gd name="connsiteY1" fmla="*/ 880534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557866"/>
                <a:gd name="connsiteY0" fmla="*/ 804333 h 804333"/>
                <a:gd name="connsiteX1" fmla="*/ 1371600 w 1557866"/>
                <a:gd name="connsiteY1" fmla="*/ 618067 h 804333"/>
                <a:gd name="connsiteX2" fmla="*/ 1557866 w 1557866"/>
                <a:gd name="connsiteY2" fmla="*/ 67733 h 804333"/>
                <a:gd name="connsiteX3" fmla="*/ 0 w 1557866"/>
                <a:gd name="connsiteY3" fmla="*/ 0 h 804333"/>
                <a:gd name="connsiteX4" fmla="*/ 118533 w 1557866"/>
                <a:gd name="connsiteY4" fmla="*/ 804333 h 804333"/>
                <a:gd name="connsiteX0" fmla="*/ 0 w 1439333"/>
                <a:gd name="connsiteY0" fmla="*/ 736600 h 736600"/>
                <a:gd name="connsiteX1" fmla="*/ 1253067 w 1439333"/>
                <a:gd name="connsiteY1" fmla="*/ 550334 h 736600"/>
                <a:gd name="connsiteX2" fmla="*/ 1439333 w 1439333"/>
                <a:gd name="connsiteY2" fmla="*/ 0 h 736600"/>
                <a:gd name="connsiteX3" fmla="*/ 347134 w 1439333"/>
                <a:gd name="connsiteY3" fmla="*/ 152400 h 736600"/>
                <a:gd name="connsiteX4" fmla="*/ 0 w 1439333"/>
                <a:gd name="connsiteY4" fmla="*/ 736600 h 736600"/>
                <a:gd name="connsiteX0" fmla="*/ 347134 w 1439333"/>
                <a:gd name="connsiteY0" fmla="*/ 152400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  <a:gd name="connsiteX4" fmla="*/ 438574 w 1439333"/>
                <a:gd name="connsiteY4" fmla="*/ 243840 h 736600"/>
                <a:gd name="connsiteX0" fmla="*/ 347134 w 1439333"/>
                <a:gd name="connsiteY0" fmla="*/ 230294 h 814494"/>
                <a:gd name="connsiteX1" fmla="*/ 0 w 1439333"/>
                <a:gd name="connsiteY1" fmla="*/ 814494 h 814494"/>
                <a:gd name="connsiteX2" fmla="*/ 1253067 w 1439333"/>
                <a:gd name="connsiteY2" fmla="*/ 628228 h 814494"/>
                <a:gd name="connsiteX3" fmla="*/ 1439333 w 1439333"/>
                <a:gd name="connsiteY3" fmla="*/ 77894 h 814494"/>
                <a:gd name="connsiteX4" fmla="*/ 590974 w 1439333"/>
                <a:gd name="connsiteY4" fmla="*/ 0 h 814494"/>
                <a:gd name="connsiteX0" fmla="*/ 347134 w 1439333"/>
                <a:gd name="connsiteY0" fmla="*/ 152400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  <a:gd name="connsiteX0" fmla="*/ 118534 w 1439333"/>
                <a:gd name="connsiteY0" fmla="*/ 143933 h 736600"/>
                <a:gd name="connsiteX1" fmla="*/ 0 w 1439333"/>
                <a:gd name="connsiteY1" fmla="*/ 736600 h 736600"/>
                <a:gd name="connsiteX2" fmla="*/ 1253067 w 1439333"/>
                <a:gd name="connsiteY2" fmla="*/ 550334 h 736600"/>
                <a:gd name="connsiteX3" fmla="*/ 1439333 w 1439333"/>
                <a:gd name="connsiteY3" fmla="*/ 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9333" h="736600">
                  <a:moveTo>
                    <a:pt x="118534" y="143933"/>
                  </a:moveTo>
                  <a:lnTo>
                    <a:pt x="0" y="736600"/>
                  </a:lnTo>
                  <a:lnTo>
                    <a:pt x="1253067" y="550334"/>
                  </a:lnTo>
                  <a:lnTo>
                    <a:pt x="1439333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AAFD28-D0D9-3546-AE1C-63891C308CCE}"/>
                </a:ext>
              </a:extLst>
            </p:cNvPr>
            <p:cNvCxnSpPr>
              <a:cxnSpLocks/>
              <a:stCxn id="56" idx="5"/>
              <a:endCxn id="53" idx="1"/>
            </p:cNvCxnSpPr>
            <p:nvPr/>
          </p:nvCxnSpPr>
          <p:spPr>
            <a:xfrm>
              <a:off x="4669161" y="3115059"/>
              <a:ext cx="512880" cy="11854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25B2DD-5843-A141-9DC3-ACD7B3FB652F}"/>
                </a:ext>
              </a:extLst>
            </p:cNvPr>
            <p:cNvCxnSpPr>
              <a:cxnSpLocks/>
              <a:stCxn id="56" idx="6"/>
              <a:endCxn id="54" idx="5"/>
            </p:cNvCxnSpPr>
            <p:nvPr/>
          </p:nvCxnSpPr>
          <p:spPr>
            <a:xfrm>
              <a:off x="4691174" y="3061916"/>
              <a:ext cx="768489" cy="7892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B7E333-7D81-FC4C-87F0-9DEE178514DA}"/>
                </a:ext>
              </a:extLst>
            </p:cNvPr>
            <p:cNvCxnSpPr>
              <a:cxnSpLocks/>
              <a:stCxn id="56" idx="3"/>
              <a:endCxn id="52" idx="7"/>
            </p:cNvCxnSpPr>
            <p:nvPr/>
          </p:nvCxnSpPr>
          <p:spPr>
            <a:xfrm flipH="1">
              <a:off x="4031018" y="3115059"/>
              <a:ext cx="531857" cy="13635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BEA00C-3946-DE45-82E2-F038F6041AE6}"/>
                </a:ext>
              </a:extLst>
            </p:cNvPr>
            <p:cNvCxnSpPr>
              <a:cxnSpLocks/>
              <a:stCxn id="56" idx="2"/>
              <a:endCxn id="51" idx="7"/>
            </p:cNvCxnSpPr>
            <p:nvPr/>
          </p:nvCxnSpPr>
          <p:spPr>
            <a:xfrm flipH="1">
              <a:off x="4149032" y="3061916"/>
              <a:ext cx="391830" cy="8332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D4A539F-1F1C-3C4B-94D4-6508856D6F6C}"/>
                </a:ext>
              </a:extLst>
            </p:cNvPr>
            <p:cNvCxnSpPr>
              <a:cxnSpLocks/>
              <a:stCxn id="54" idx="3"/>
              <a:endCxn id="51" idx="6"/>
            </p:cNvCxnSpPr>
            <p:nvPr/>
          </p:nvCxnSpPr>
          <p:spPr>
            <a:xfrm flipH="1">
              <a:off x="4171045" y="3851151"/>
              <a:ext cx="1182332" cy="971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3679D34-2600-734C-A15B-83B93A8E6C4D}"/>
                </a:ext>
              </a:extLst>
            </p:cNvPr>
            <p:cNvSpPr txBox="1"/>
            <p:nvPr/>
          </p:nvSpPr>
          <p:spPr>
            <a:xfrm>
              <a:off x="3751876" y="45996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62E797F-3485-F247-96BD-E73567E5CCBF}"/>
                </a:ext>
              </a:extLst>
            </p:cNvPr>
            <p:cNvSpPr txBox="1"/>
            <p:nvPr/>
          </p:nvSpPr>
          <p:spPr>
            <a:xfrm>
              <a:off x="5119831" y="4439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52E624C-8CDF-E949-BBDA-AAB2313ACA1C}"/>
                </a:ext>
              </a:extLst>
            </p:cNvPr>
            <p:cNvSpPr txBox="1"/>
            <p:nvPr/>
          </p:nvSpPr>
          <p:spPr>
            <a:xfrm>
              <a:off x="5502169" y="3633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D3289F-388A-294A-9064-36F3BE7BC1BA}"/>
                </a:ext>
              </a:extLst>
            </p:cNvPr>
            <p:cNvSpPr txBox="1"/>
            <p:nvPr/>
          </p:nvSpPr>
          <p:spPr>
            <a:xfrm>
              <a:off x="3655370" y="362268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3E62670-4193-6649-BDA1-45574AAE7ACF}"/>
                </a:ext>
              </a:extLst>
            </p:cNvPr>
            <p:cNvSpPr txBox="1"/>
            <p:nvPr/>
          </p:nvSpPr>
          <p:spPr>
            <a:xfrm>
              <a:off x="4507080" y="26623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9E281E-CC4D-BD41-A5B8-287834425486}"/>
                </a:ext>
              </a:extLst>
            </p:cNvPr>
            <p:cNvSpPr/>
            <p:nvPr/>
          </p:nvSpPr>
          <p:spPr>
            <a:xfrm>
              <a:off x="4020733" y="387316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9F11FF-C9B0-F64C-A3F6-43331BC63CBC}"/>
                </a:ext>
              </a:extLst>
            </p:cNvPr>
            <p:cNvSpPr/>
            <p:nvPr/>
          </p:nvSpPr>
          <p:spPr>
            <a:xfrm>
              <a:off x="3902719" y="445657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FA349FB-8537-CC48-AD00-4CF402C94118}"/>
                </a:ext>
              </a:extLst>
            </p:cNvPr>
            <p:cNvSpPr/>
            <p:nvPr/>
          </p:nvSpPr>
          <p:spPr>
            <a:xfrm>
              <a:off x="5160028" y="427849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D1D64C-54A4-5640-8FF7-C7E0DA75B56C}"/>
                </a:ext>
              </a:extLst>
            </p:cNvPr>
            <p:cNvSpPr/>
            <p:nvPr/>
          </p:nvSpPr>
          <p:spPr>
            <a:xfrm>
              <a:off x="5331364" y="372285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B38887F-DFB1-5C4C-9751-4064B0D793F7}"/>
                </a:ext>
              </a:extLst>
            </p:cNvPr>
            <p:cNvSpPr/>
            <p:nvPr/>
          </p:nvSpPr>
          <p:spPr>
            <a:xfrm>
              <a:off x="4540862" y="298676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A932586-6F8E-8943-91AC-D7F9F895CC17}"/>
              </a:ext>
            </a:extLst>
          </p:cNvPr>
          <p:cNvGrpSpPr/>
          <p:nvPr/>
        </p:nvGrpSpPr>
        <p:grpSpPr>
          <a:xfrm>
            <a:off x="6375131" y="3878542"/>
            <a:ext cx="2615528" cy="2115051"/>
            <a:chOff x="6575547" y="2763728"/>
            <a:chExt cx="2615528" cy="2115051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093873-C951-E44D-AFE4-EE387377CC8D}"/>
                </a:ext>
              </a:extLst>
            </p:cNvPr>
            <p:cNvSpPr txBox="1"/>
            <p:nvPr/>
          </p:nvSpPr>
          <p:spPr>
            <a:xfrm>
              <a:off x="8889389" y="4047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DDC45A5-C94F-6341-AD8A-619C284CE782}"/>
                </a:ext>
              </a:extLst>
            </p:cNvPr>
            <p:cNvCxnSpPr>
              <a:cxnSpLocks/>
              <a:stCxn id="79" idx="5"/>
            </p:cNvCxnSpPr>
            <p:nvPr/>
          </p:nvCxnSpPr>
          <p:spPr>
            <a:xfrm>
              <a:off x="8462095" y="3551523"/>
              <a:ext cx="406078" cy="4930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9984801-02F1-EE4D-BFB5-CF6BBB690676}"/>
                </a:ext>
              </a:extLst>
            </p:cNvPr>
            <p:cNvCxnSpPr>
              <a:cxnSpLocks/>
              <a:stCxn id="78" idx="5"/>
              <a:endCxn id="80" idx="3"/>
            </p:cNvCxnSpPr>
            <p:nvPr/>
          </p:nvCxnSpPr>
          <p:spPr>
            <a:xfrm flipV="1">
              <a:off x="8302150" y="4078771"/>
              <a:ext cx="518740" cy="39132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3ACD429-59F1-FD4B-A9FA-BABD1CDFE6FB}"/>
                </a:ext>
              </a:extLst>
            </p:cNvPr>
            <p:cNvCxnSpPr>
              <a:cxnSpLocks/>
              <a:stCxn id="82" idx="5"/>
              <a:endCxn id="78" idx="2"/>
            </p:cNvCxnSpPr>
            <p:nvPr/>
          </p:nvCxnSpPr>
          <p:spPr>
            <a:xfrm>
              <a:off x="7032103" y="4086776"/>
              <a:ext cx="1141748" cy="330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C5039C-AC04-6143-AC46-59C07FE1102B}"/>
                </a:ext>
              </a:extLst>
            </p:cNvPr>
            <p:cNvCxnSpPr>
              <a:cxnSpLocks/>
              <a:stCxn id="82" idx="5"/>
              <a:endCxn id="83" idx="4"/>
            </p:cNvCxnSpPr>
            <p:nvPr/>
          </p:nvCxnSpPr>
          <p:spPr>
            <a:xfrm flipV="1">
              <a:off x="7032103" y="3190215"/>
              <a:ext cx="106802" cy="896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D7BC4B-D631-6648-915C-A1FA7568F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6295" y="3499229"/>
              <a:ext cx="106802" cy="89656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EADF335-EFAF-F745-81A2-5512CE2D5CFD}"/>
                </a:ext>
              </a:extLst>
            </p:cNvPr>
            <p:cNvCxnSpPr>
              <a:cxnSpLocks/>
              <a:stCxn id="83" idx="5"/>
              <a:endCxn id="79" idx="1"/>
            </p:cNvCxnSpPr>
            <p:nvPr/>
          </p:nvCxnSpPr>
          <p:spPr>
            <a:xfrm>
              <a:off x="7192048" y="3168202"/>
              <a:ext cx="1163761" cy="2770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92B30D-DE91-0C44-A550-6E2F14015C3F}"/>
                </a:ext>
              </a:extLst>
            </p:cNvPr>
            <p:cNvCxnSpPr>
              <a:cxnSpLocks/>
              <a:stCxn id="83" idx="5"/>
              <a:endCxn id="84" idx="1"/>
            </p:cNvCxnSpPr>
            <p:nvPr/>
          </p:nvCxnSpPr>
          <p:spPr>
            <a:xfrm>
              <a:off x="7192048" y="3168202"/>
              <a:ext cx="372138" cy="37871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17886D4-4D30-1F40-8BA8-A61A70104F5F}"/>
                </a:ext>
              </a:extLst>
            </p:cNvPr>
            <p:cNvCxnSpPr>
              <a:cxnSpLocks/>
              <a:stCxn id="84" idx="5"/>
              <a:endCxn id="80" idx="2"/>
            </p:cNvCxnSpPr>
            <p:nvPr/>
          </p:nvCxnSpPr>
          <p:spPr>
            <a:xfrm>
              <a:off x="7670472" y="3653204"/>
              <a:ext cx="1128405" cy="37242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6919949-AE46-3242-88FF-24B813718FFE}"/>
                </a:ext>
              </a:extLst>
            </p:cNvPr>
            <p:cNvCxnSpPr>
              <a:cxnSpLocks/>
              <a:stCxn id="84" idx="3"/>
              <a:endCxn id="82" idx="5"/>
            </p:cNvCxnSpPr>
            <p:nvPr/>
          </p:nvCxnSpPr>
          <p:spPr>
            <a:xfrm flipH="1">
              <a:off x="7032103" y="3653204"/>
              <a:ext cx="532083" cy="43357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3355D2C-2EE5-C242-B2C3-37D3AF8AA1A4}"/>
                </a:ext>
              </a:extLst>
            </p:cNvPr>
            <p:cNvSpPr txBox="1"/>
            <p:nvPr/>
          </p:nvSpPr>
          <p:spPr>
            <a:xfrm>
              <a:off x="8152866" y="450944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1F3EB38-855E-AD49-B8A7-01B2190245F5}"/>
                </a:ext>
              </a:extLst>
            </p:cNvPr>
            <p:cNvSpPr txBox="1"/>
            <p:nvPr/>
          </p:nvSpPr>
          <p:spPr>
            <a:xfrm>
              <a:off x="8374454" y="30657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DFB9DE26-FD0D-AE40-B04C-4E0561C90716}"/>
                </a:ext>
              </a:extLst>
            </p:cNvPr>
            <p:cNvSpPr txBox="1"/>
            <p:nvPr/>
          </p:nvSpPr>
          <p:spPr>
            <a:xfrm>
              <a:off x="6575547" y="4067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292C6F6-0778-8642-B30D-9343FAE65B8C}"/>
                </a:ext>
              </a:extLst>
            </p:cNvPr>
            <p:cNvSpPr txBox="1"/>
            <p:nvPr/>
          </p:nvSpPr>
          <p:spPr>
            <a:xfrm>
              <a:off x="7633012" y="33526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FF41030-EDEB-4A45-B1DA-44172819626D}"/>
                </a:ext>
              </a:extLst>
            </p:cNvPr>
            <p:cNvSpPr txBox="1"/>
            <p:nvPr/>
          </p:nvSpPr>
          <p:spPr>
            <a:xfrm>
              <a:off x="6796412" y="27637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346485B-22A1-414A-A3AD-E9FFF8C8C3AB}"/>
                </a:ext>
              </a:extLst>
            </p:cNvPr>
            <p:cNvSpPr/>
            <p:nvPr/>
          </p:nvSpPr>
          <p:spPr>
            <a:xfrm>
              <a:off x="8173851" y="434179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BB7F620-5D99-E049-854A-B332E9DC5296}"/>
                </a:ext>
              </a:extLst>
            </p:cNvPr>
            <p:cNvSpPr/>
            <p:nvPr/>
          </p:nvSpPr>
          <p:spPr>
            <a:xfrm>
              <a:off x="8333796" y="3423224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922675B-F805-364D-AF1B-27498397B883}"/>
                </a:ext>
              </a:extLst>
            </p:cNvPr>
            <p:cNvSpPr/>
            <p:nvPr/>
          </p:nvSpPr>
          <p:spPr>
            <a:xfrm>
              <a:off x="8798877" y="395047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E862F60-D026-8748-87EE-122E7509E5B1}"/>
                </a:ext>
              </a:extLst>
            </p:cNvPr>
            <p:cNvSpPr/>
            <p:nvPr/>
          </p:nvSpPr>
          <p:spPr>
            <a:xfrm>
              <a:off x="6903804" y="395847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1E0FDC9-756C-7946-B575-668DDBA40464}"/>
                </a:ext>
              </a:extLst>
            </p:cNvPr>
            <p:cNvSpPr/>
            <p:nvPr/>
          </p:nvSpPr>
          <p:spPr>
            <a:xfrm>
              <a:off x="7063749" y="303990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C548713-AEF8-BA4B-BC1A-C90F94B6CDDE}"/>
                </a:ext>
              </a:extLst>
            </p:cNvPr>
            <p:cNvSpPr/>
            <p:nvPr/>
          </p:nvSpPr>
          <p:spPr>
            <a:xfrm>
              <a:off x="7542173" y="3524905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18F63E8-9C0C-CB48-BC0D-1C978E5DC558}"/>
              </a:ext>
            </a:extLst>
          </p:cNvPr>
          <p:cNvGrpSpPr/>
          <p:nvPr/>
        </p:nvGrpSpPr>
        <p:grpSpPr>
          <a:xfrm>
            <a:off x="9464451" y="3467585"/>
            <a:ext cx="2246552" cy="2621382"/>
            <a:chOff x="9664867" y="2352771"/>
            <a:chExt cx="2246552" cy="2621382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D31AE15-204D-0846-9C08-375F85D30242}"/>
                </a:ext>
              </a:extLst>
            </p:cNvPr>
            <p:cNvSpPr/>
            <p:nvPr/>
          </p:nvSpPr>
          <p:spPr>
            <a:xfrm>
              <a:off x="10070655" y="3810091"/>
              <a:ext cx="1456267" cy="745067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86266 w 1642533"/>
                <a:gd name="connsiteY0" fmla="*/ 829733 h 829733"/>
                <a:gd name="connsiteX1" fmla="*/ 1371600 w 1642533"/>
                <a:gd name="connsiteY1" fmla="*/ 685800 h 829733"/>
                <a:gd name="connsiteX2" fmla="*/ 1642533 w 1642533"/>
                <a:gd name="connsiteY2" fmla="*/ 84666 h 829733"/>
                <a:gd name="connsiteX3" fmla="*/ 0 w 1642533"/>
                <a:gd name="connsiteY3" fmla="*/ 0 h 829733"/>
                <a:gd name="connsiteX4" fmla="*/ 186266 w 1642533"/>
                <a:gd name="connsiteY4" fmla="*/ 829733 h 829733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304800 w 1456267"/>
                <a:gd name="connsiteY3" fmla="*/ 237067 h 745067"/>
                <a:gd name="connsiteX4" fmla="*/ 0 w 1456267"/>
                <a:gd name="connsiteY4" fmla="*/ 745067 h 74506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110067 w 1456267"/>
                <a:gd name="connsiteY3" fmla="*/ 42333 h 745067"/>
                <a:gd name="connsiteX4" fmla="*/ 0 w 1456267"/>
                <a:gd name="connsiteY4" fmla="*/ 745067 h 74506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  <a:gd name="connsiteX3" fmla="*/ 0 w 1456267"/>
                <a:gd name="connsiteY3" fmla="*/ 745067 h 745067"/>
                <a:gd name="connsiteX0" fmla="*/ 0 w 1456267"/>
                <a:gd name="connsiteY0" fmla="*/ 745067 h 836507"/>
                <a:gd name="connsiteX1" fmla="*/ 1185334 w 1456267"/>
                <a:gd name="connsiteY1" fmla="*/ 601134 h 836507"/>
                <a:gd name="connsiteX2" fmla="*/ 1456267 w 1456267"/>
                <a:gd name="connsiteY2" fmla="*/ 0 h 836507"/>
                <a:gd name="connsiteX3" fmla="*/ 91440 w 1456267"/>
                <a:gd name="connsiteY3" fmla="*/ 836507 h 836507"/>
                <a:gd name="connsiteX0" fmla="*/ 0 w 1456267"/>
                <a:gd name="connsiteY0" fmla="*/ 745067 h 745067"/>
                <a:gd name="connsiteX1" fmla="*/ 1185334 w 1456267"/>
                <a:gd name="connsiteY1" fmla="*/ 601134 h 745067"/>
                <a:gd name="connsiteX2" fmla="*/ 1456267 w 1456267"/>
                <a:gd name="connsiteY2" fmla="*/ 0 h 7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6267" h="745067">
                  <a:moveTo>
                    <a:pt x="0" y="745067"/>
                  </a:moveTo>
                  <a:lnTo>
                    <a:pt x="1185334" y="601134"/>
                  </a:lnTo>
                  <a:lnTo>
                    <a:pt x="145626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C6AF0E-EEC9-BB46-80B6-ED36678E2EBB}"/>
                </a:ext>
              </a:extLst>
            </p:cNvPr>
            <p:cNvSpPr txBox="1"/>
            <p:nvPr/>
          </p:nvSpPr>
          <p:spPr>
            <a:xfrm>
              <a:off x="9935072" y="46048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189B59-655A-D84B-818C-683B2553F386}"/>
                </a:ext>
              </a:extLst>
            </p:cNvPr>
            <p:cNvSpPr txBox="1"/>
            <p:nvPr/>
          </p:nvSpPr>
          <p:spPr>
            <a:xfrm>
              <a:off x="11217416" y="437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7E77B08-CDE7-414A-B177-3F8D4FB6C0B4}"/>
                </a:ext>
              </a:extLst>
            </p:cNvPr>
            <p:cNvSpPr txBox="1"/>
            <p:nvPr/>
          </p:nvSpPr>
          <p:spPr>
            <a:xfrm>
              <a:off x="10469951" y="39947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06A8C409-2BD8-404C-BA83-1422BFE95C5F}"/>
                </a:ext>
              </a:extLst>
            </p:cNvPr>
            <p:cNvSpPr/>
            <p:nvPr/>
          </p:nvSpPr>
          <p:spPr>
            <a:xfrm>
              <a:off x="10045951" y="2798000"/>
              <a:ext cx="1439333" cy="736600"/>
            </a:xfrm>
            <a:custGeom>
              <a:avLst/>
              <a:gdLst>
                <a:gd name="connsiteX0" fmla="*/ 186266 w 1371600"/>
                <a:gd name="connsiteY0" fmla="*/ 1092200 h 1092200"/>
                <a:gd name="connsiteX1" fmla="*/ 1371600 w 1371600"/>
                <a:gd name="connsiteY1" fmla="*/ 948267 h 1092200"/>
                <a:gd name="connsiteX2" fmla="*/ 1109133 w 1371600"/>
                <a:gd name="connsiteY2" fmla="*/ 0 h 1092200"/>
                <a:gd name="connsiteX3" fmla="*/ 0 w 1371600"/>
                <a:gd name="connsiteY3" fmla="*/ 262467 h 1092200"/>
                <a:gd name="connsiteX4" fmla="*/ 186266 w 1371600"/>
                <a:gd name="connsiteY4" fmla="*/ 1092200 h 1092200"/>
                <a:gd name="connsiteX0" fmla="*/ 118533 w 1371600"/>
                <a:gd name="connsiteY0" fmla="*/ 1066800 h 1066800"/>
                <a:gd name="connsiteX1" fmla="*/ 1371600 w 1371600"/>
                <a:gd name="connsiteY1" fmla="*/ 948267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371600"/>
                <a:gd name="connsiteY0" fmla="*/ 1066800 h 1066800"/>
                <a:gd name="connsiteX1" fmla="*/ 1371600 w 1371600"/>
                <a:gd name="connsiteY1" fmla="*/ 880534 h 1066800"/>
                <a:gd name="connsiteX2" fmla="*/ 1109133 w 1371600"/>
                <a:gd name="connsiteY2" fmla="*/ 0 h 1066800"/>
                <a:gd name="connsiteX3" fmla="*/ 0 w 1371600"/>
                <a:gd name="connsiteY3" fmla="*/ 262467 h 1066800"/>
                <a:gd name="connsiteX4" fmla="*/ 118533 w 1371600"/>
                <a:gd name="connsiteY4" fmla="*/ 1066800 h 1066800"/>
                <a:gd name="connsiteX0" fmla="*/ 118533 w 1557866"/>
                <a:gd name="connsiteY0" fmla="*/ 804333 h 804333"/>
                <a:gd name="connsiteX1" fmla="*/ 1371600 w 1557866"/>
                <a:gd name="connsiteY1" fmla="*/ 618067 h 804333"/>
                <a:gd name="connsiteX2" fmla="*/ 1557866 w 1557866"/>
                <a:gd name="connsiteY2" fmla="*/ 67733 h 804333"/>
                <a:gd name="connsiteX3" fmla="*/ 0 w 1557866"/>
                <a:gd name="connsiteY3" fmla="*/ 0 h 804333"/>
                <a:gd name="connsiteX4" fmla="*/ 118533 w 1557866"/>
                <a:gd name="connsiteY4" fmla="*/ 804333 h 804333"/>
                <a:gd name="connsiteX0" fmla="*/ 0 w 1439333"/>
                <a:gd name="connsiteY0" fmla="*/ 736600 h 736600"/>
                <a:gd name="connsiteX1" fmla="*/ 1253067 w 1439333"/>
                <a:gd name="connsiteY1" fmla="*/ 550334 h 736600"/>
                <a:gd name="connsiteX2" fmla="*/ 1439333 w 1439333"/>
                <a:gd name="connsiteY2" fmla="*/ 0 h 736600"/>
                <a:gd name="connsiteX3" fmla="*/ 347134 w 1439333"/>
                <a:gd name="connsiteY3" fmla="*/ 152400 h 736600"/>
                <a:gd name="connsiteX4" fmla="*/ 0 w 1439333"/>
                <a:gd name="connsiteY4" fmla="*/ 73660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333" h="736600">
                  <a:moveTo>
                    <a:pt x="0" y="736600"/>
                  </a:moveTo>
                  <a:lnTo>
                    <a:pt x="1253067" y="550334"/>
                  </a:lnTo>
                  <a:lnTo>
                    <a:pt x="1439333" y="0"/>
                  </a:lnTo>
                  <a:lnTo>
                    <a:pt x="347134" y="152400"/>
                  </a:lnTo>
                  <a:lnTo>
                    <a:pt x="0" y="736600"/>
                  </a:lnTo>
                  <a:close/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5B7230-2CA1-5541-A621-7BBE380BAA50}"/>
                </a:ext>
              </a:extLst>
            </p:cNvPr>
            <p:cNvCxnSpPr>
              <a:cxnSpLocks/>
              <a:stCxn id="47" idx="0"/>
              <a:endCxn id="40" idx="6"/>
            </p:cNvCxnSpPr>
            <p:nvPr/>
          </p:nvCxnSpPr>
          <p:spPr>
            <a:xfrm>
              <a:off x="10035794" y="3460382"/>
              <a:ext cx="111177" cy="110045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E4D470-6A14-A149-B5A6-B034CE5E1036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11253437" y="3348334"/>
              <a:ext cx="45581" cy="1062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6891B2-B19C-9343-A212-EFA7425EA52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11459421" y="2779239"/>
              <a:ext cx="41039" cy="9727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5CFDCC1-DAAE-5444-97AF-A10067D45B7D}"/>
                </a:ext>
              </a:extLst>
            </p:cNvPr>
            <p:cNvCxnSpPr>
              <a:cxnSpLocks/>
              <a:endCxn id="39" idx="5"/>
            </p:cNvCxnSpPr>
            <p:nvPr/>
          </p:nvCxnSpPr>
          <p:spPr>
            <a:xfrm>
              <a:off x="10404660" y="2965624"/>
              <a:ext cx="19514" cy="115738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80DA21-4499-E547-89BE-D58569FE567E}"/>
                </a:ext>
              </a:extLst>
            </p:cNvPr>
            <p:cNvCxnSpPr>
              <a:cxnSpLocks/>
              <a:stCxn id="39" idx="6"/>
              <a:endCxn id="42" idx="3"/>
            </p:cNvCxnSpPr>
            <p:nvPr/>
          </p:nvCxnSpPr>
          <p:spPr>
            <a:xfrm flipV="1">
              <a:off x="10446187" y="3880259"/>
              <a:ext cx="1001130" cy="18960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1C28A6E-B652-D046-988A-E30E13010680}"/>
                </a:ext>
              </a:extLst>
            </p:cNvPr>
            <p:cNvCxnSpPr>
              <a:cxnSpLocks/>
              <a:stCxn id="40" idx="6"/>
              <a:endCxn id="39" idx="6"/>
            </p:cNvCxnSpPr>
            <p:nvPr/>
          </p:nvCxnSpPr>
          <p:spPr>
            <a:xfrm flipV="1">
              <a:off x="10146971" y="4069865"/>
              <a:ext cx="299216" cy="49097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016A35E-8FA3-3049-9047-1DE92518DB2D}"/>
                </a:ext>
              </a:extLst>
            </p:cNvPr>
            <p:cNvSpPr txBox="1"/>
            <p:nvPr/>
          </p:nvSpPr>
          <p:spPr>
            <a:xfrm>
              <a:off x="11609733" y="3641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CAC9819-6C2D-B542-A406-9B92C455F1FC}"/>
                </a:ext>
              </a:extLst>
            </p:cNvPr>
            <p:cNvSpPr txBox="1"/>
            <p:nvPr/>
          </p:nvSpPr>
          <p:spPr>
            <a:xfrm>
              <a:off x="9664867" y="3246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52BC20D-FB33-DC41-AD03-69E5D815B0EB}"/>
                </a:ext>
              </a:extLst>
            </p:cNvPr>
            <p:cNvSpPr txBox="1"/>
            <p:nvPr/>
          </p:nvSpPr>
          <p:spPr>
            <a:xfrm>
              <a:off x="10965784" y="2978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F911C94-1FE9-844E-8206-47ACC4064D46}"/>
                </a:ext>
              </a:extLst>
            </p:cNvPr>
            <p:cNvSpPr txBox="1"/>
            <p:nvPr/>
          </p:nvSpPr>
          <p:spPr>
            <a:xfrm>
              <a:off x="10119446" y="25011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B4EC7C5-547A-D943-8DCC-4EA7B396226B}"/>
                </a:ext>
              </a:extLst>
            </p:cNvPr>
            <p:cNvSpPr txBox="1"/>
            <p:nvPr/>
          </p:nvSpPr>
          <p:spPr>
            <a:xfrm>
              <a:off x="11423181" y="23527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2813FA9-0E94-2E40-A855-03E44CD1F29D}"/>
                </a:ext>
              </a:extLst>
            </p:cNvPr>
            <p:cNvSpPr/>
            <p:nvPr/>
          </p:nvSpPr>
          <p:spPr>
            <a:xfrm>
              <a:off x="10295875" y="3994709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452E9F1-9927-7745-B599-A652C73EC39B}"/>
                </a:ext>
              </a:extLst>
            </p:cNvPr>
            <p:cNvSpPr/>
            <p:nvPr/>
          </p:nvSpPr>
          <p:spPr>
            <a:xfrm>
              <a:off x="9996659" y="4485685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38FF6A-BFFA-694D-BBEC-69B0A28DD123}"/>
                </a:ext>
              </a:extLst>
            </p:cNvPr>
            <p:cNvSpPr/>
            <p:nvPr/>
          </p:nvSpPr>
          <p:spPr>
            <a:xfrm>
              <a:off x="11178281" y="433537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382584-7622-D140-81CE-B569AAE4105D}"/>
                </a:ext>
              </a:extLst>
            </p:cNvPr>
            <p:cNvSpPr/>
            <p:nvPr/>
          </p:nvSpPr>
          <p:spPr>
            <a:xfrm>
              <a:off x="11425304" y="3751960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DF1442-584A-5A46-B357-EB0CF3D69DE5}"/>
                </a:ext>
              </a:extLst>
            </p:cNvPr>
            <p:cNvSpPr/>
            <p:nvPr/>
          </p:nvSpPr>
          <p:spPr>
            <a:xfrm>
              <a:off x="10330201" y="2890468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388DD8D-9EFB-EA46-997A-7A5BCC37B8D9}"/>
                </a:ext>
              </a:extLst>
            </p:cNvPr>
            <p:cNvSpPr/>
            <p:nvPr/>
          </p:nvSpPr>
          <p:spPr>
            <a:xfrm>
              <a:off x="9960638" y="3460382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01EFB57-135D-7744-9D65-6B6D55DED5BC}"/>
                </a:ext>
              </a:extLst>
            </p:cNvPr>
            <p:cNvSpPr/>
            <p:nvPr/>
          </p:nvSpPr>
          <p:spPr>
            <a:xfrm>
              <a:off x="11217947" y="3282303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E44A42-B322-614D-9C7E-3338D0A74B1B}"/>
                </a:ext>
              </a:extLst>
            </p:cNvPr>
            <p:cNvSpPr/>
            <p:nvPr/>
          </p:nvSpPr>
          <p:spPr>
            <a:xfrm>
              <a:off x="11389283" y="2726657"/>
              <a:ext cx="150312" cy="15031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DE0029D-2E23-9148-93E8-EF1453321E5F}"/>
              </a:ext>
            </a:extLst>
          </p:cNvPr>
          <p:cNvSpPr txBox="1"/>
          <p:nvPr/>
        </p:nvSpPr>
        <p:spPr>
          <a:xfrm>
            <a:off x="3224893" y="2142170"/>
            <a:ext cx="75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79A8FDB-11C6-FE45-AB8F-1467D557DE48}"/>
              </a:ext>
            </a:extLst>
          </p:cNvPr>
          <p:cNvSpPr txBox="1"/>
          <p:nvPr/>
        </p:nvSpPr>
        <p:spPr>
          <a:xfrm>
            <a:off x="1109421" y="610229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FD63743-9A30-224A-A4B0-B2FA1773C39B}"/>
              </a:ext>
            </a:extLst>
          </p:cNvPr>
          <p:cNvSpPr txBox="1"/>
          <p:nvPr/>
        </p:nvSpPr>
        <p:spPr>
          <a:xfrm>
            <a:off x="3777459" y="6094461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PYRAMID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9D30863-1740-C942-8D91-FA3D46399E4B}"/>
              </a:ext>
            </a:extLst>
          </p:cNvPr>
          <p:cNvSpPr txBox="1"/>
          <p:nvPr/>
        </p:nvSpPr>
        <p:spPr>
          <a:xfrm>
            <a:off x="7162672" y="610229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WEDGE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BFA7F28-20B5-CE44-995F-2CA1A3742FDD}"/>
              </a:ext>
            </a:extLst>
          </p:cNvPr>
          <p:cNvSpPr txBox="1"/>
          <p:nvPr/>
        </p:nvSpPr>
        <p:spPr>
          <a:xfrm>
            <a:off x="10146966" y="609446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222115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8226</TotalTime>
  <Words>43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Nobuyuki Umetani</dc:creator>
  <cp:lastModifiedBy>Nobuyuki Umetani</cp:lastModifiedBy>
  <cp:revision>17</cp:revision>
  <dcterms:created xsi:type="dcterms:W3CDTF">2018-03-16T04:59:08Z</dcterms:created>
  <dcterms:modified xsi:type="dcterms:W3CDTF">2018-07-12T05:16:33Z</dcterms:modified>
</cp:coreProperties>
</file>