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57" r:id="rId3"/>
    <p:sldId id="359" r:id="rId4"/>
    <p:sldId id="360" r:id="rId5"/>
    <p:sldId id="361" r:id="rId6"/>
    <p:sldId id="362" r:id="rId7"/>
    <p:sldId id="365" r:id="rId8"/>
    <p:sldId id="366" r:id="rId9"/>
    <p:sldId id="363" r:id="rId10"/>
    <p:sldId id="358" r:id="rId11"/>
    <p:sldId id="259" r:id="rId12"/>
    <p:sldId id="271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CDCDCD"/>
    <a:srgbClr val="232323"/>
    <a:srgbClr val="343434"/>
    <a:srgbClr val="191919"/>
    <a:srgbClr val="FFFFFF"/>
    <a:srgbClr val="222222"/>
    <a:srgbClr val="F8BE0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101" y="264"/>
      </p:cViewPr>
      <p:guideLst>
        <p:guide pos="2880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120" d="100"/>
          <a:sy n="120" d="100"/>
        </p:scale>
        <p:origin x="496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zayr Mohammed (Strategy Unit, hosted by MLCSU)" userId="9eb91352-5a39-4b2f-b13a-d0600be75e6f" providerId="ADAL" clId="{5B4B1E4C-B96C-4CAE-ADD9-CF56CDC77505}"/>
    <pc:docChg chg="custSel modSld">
      <pc:chgData name="Ozayr Mohammed (Strategy Unit, hosted by MLCSU)" userId="9eb91352-5a39-4b2f-b13a-d0600be75e6f" providerId="ADAL" clId="{5B4B1E4C-B96C-4CAE-ADD9-CF56CDC77505}" dt="2021-09-23T13:43:33.448" v="1" actId="700"/>
      <pc:docMkLst>
        <pc:docMk/>
      </pc:docMkLst>
      <pc:sldChg chg="addSp delSp modSp mod modClrScheme chgLayout">
        <pc:chgData name="Ozayr Mohammed (Strategy Unit, hosted by MLCSU)" userId="9eb91352-5a39-4b2f-b13a-d0600be75e6f" providerId="ADAL" clId="{5B4B1E4C-B96C-4CAE-ADD9-CF56CDC77505}" dt="2021-09-23T13:43:33.448" v="1" actId="700"/>
        <pc:sldMkLst>
          <pc:docMk/>
          <pc:sldMk cId="2007287431" sldId="256"/>
        </pc:sldMkLst>
        <pc:spChg chg="mod ord">
          <ac:chgData name="Ozayr Mohammed (Strategy Unit, hosted by MLCSU)" userId="9eb91352-5a39-4b2f-b13a-d0600be75e6f" providerId="ADAL" clId="{5B4B1E4C-B96C-4CAE-ADD9-CF56CDC77505}" dt="2021-09-23T13:43:33.448" v="1" actId="700"/>
          <ac:spMkLst>
            <pc:docMk/>
            <pc:sldMk cId="2007287431" sldId="256"/>
            <ac:spMk id="2" creationId="{00000000-0000-0000-0000-000000000000}"/>
          </ac:spMkLst>
        </pc:spChg>
        <pc:spChg chg="del mod ord">
          <ac:chgData name="Ozayr Mohammed (Strategy Unit, hosted by MLCSU)" userId="9eb91352-5a39-4b2f-b13a-d0600be75e6f" providerId="ADAL" clId="{5B4B1E4C-B96C-4CAE-ADD9-CF56CDC77505}" dt="2021-09-23T13:43:33.448" v="1" actId="700"/>
          <ac:spMkLst>
            <pc:docMk/>
            <pc:sldMk cId="2007287431" sldId="256"/>
            <ac:spMk id="3" creationId="{00000000-0000-0000-0000-000000000000}"/>
          </ac:spMkLst>
        </pc:spChg>
        <pc:spChg chg="add mod ord">
          <ac:chgData name="Ozayr Mohammed (Strategy Unit, hosted by MLCSU)" userId="9eb91352-5a39-4b2f-b13a-d0600be75e6f" providerId="ADAL" clId="{5B4B1E4C-B96C-4CAE-ADD9-CF56CDC77505}" dt="2021-09-23T13:43:33.448" v="1" actId="700"/>
          <ac:spMkLst>
            <pc:docMk/>
            <pc:sldMk cId="2007287431" sldId="256"/>
            <ac:spMk id="4" creationId="{CA2DE697-EBEA-4F05-A3DB-83F82048628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1665C-C9F7-244F-A659-99107B330E05}" type="datetimeFigureOut"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ECE58-3283-124E-AC2C-03B80BE2C3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51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D2DFF-D9E3-3740-A154-DC041768FBA3}" type="datetimeFigureOut"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07271-1E27-DD4A-B5DE-0F9CBD18BCA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22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D4AB83-EB0F-477B-81F8-82F00E17FFEC}"/>
              </a:ext>
            </a:extLst>
          </p:cNvPr>
          <p:cNvSpPr/>
          <p:nvPr userDrawn="1"/>
        </p:nvSpPr>
        <p:spPr>
          <a:xfrm>
            <a:off x="854785" y="-745697"/>
            <a:ext cx="2919600" cy="2919600"/>
          </a:xfrm>
          <a:prstGeom prst="ellipse">
            <a:avLst/>
          </a:prstGeom>
          <a:solidFill>
            <a:srgbClr val="23232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97510"/>
            <a:ext cx="6208610" cy="1596184"/>
          </a:xfrm>
        </p:spPr>
        <p:txBody>
          <a:bodyPr anchor="ctr" anchorCtr="0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69196"/>
            <a:ext cx="3844456" cy="637320"/>
          </a:xfrm>
        </p:spPr>
        <p:txBody>
          <a:bodyPr anchor="b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6B29FC-BA61-F54B-AEDC-E6AAA77C65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94859" y="4294313"/>
            <a:ext cx="2189319" cy="51220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0646E95-AA2A-486B-BFF1-275FF76D61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44830" y="-721712"/>
            <a:ext cx="2919222" cy="2919222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E6C94BA-EE03-4081-9123-9A735DDA48E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083" y="347347"/>
            <a:ext cx="908426" cy="36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88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038E8EF6-C3A3-5244-B239-653ACB0044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03813" y="288236"/>
            <a:ext cx="3746983" cy="40916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1496517"/>
            <a:ext cx="4384765" cy="2883396"/>
          </a:xfrm>
        </p:spPr>
        <p:txBody>
          <a:bodyPr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Slide A, body text continued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394CFE3-05CF-440B-BBD2-A2AC55E22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96CE548-A3FB-437F-81A1-82A54B01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93F9E19-422B-4681-B5F6-D36BDBD91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35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1535-4ACF-4917-BE64-49193791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5979"/>
            <a:ext cx="5844209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478467B-5413-4BA9-8667-F37B2152C8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17278" y="687523"/>
            <a:ext cx="3960000" cy="396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96816E3-14A0-4436-85C3-930D3A22C41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9255" y="1096962"/>
            <a:ext cx="4256862" cy="3550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ED47099-E320-4E91-99B1-AB5B19907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F0499BA-191D-4F1F-8CB0-72C1B5220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7339ADD-4FB8-48D9-A7B0-45058E526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423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gree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C9F7428C-16C3-714B-992C-267551C374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2708" y="1229117"/>
            <a:ext cx="6078583" cy="1615792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Quote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E87A265-BAE7-E84C-9CE5-08F3F6D236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81199" y="3405391"/>
            <a:ext cx="5181600" cy="101798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Name Surname</a:t>
            </a:r>
          </a:p>
          <a:p>
            <a:r>
              <a:rPr lang="en-GB" dirty="0"/>
              <a:t>Job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0021671-C68E-4A96-B555-4D754730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82801C7-8F0D-4D3D-8308-981E58B8B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AF371-1098-4956-AC7A-94C7790C7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029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ac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017BE2AD-B466-4A41-A6CA-35CEC53321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2706" y="1237826"/>
            <a:ext cx="6078583" cy="1615792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Quote goes here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B2C3A53-15AF-4349-8B06-04BA3917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81198" y="3405391"/>
            <a:ext cx="5181600" cy="101798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Name Surname</a:t>
            </a:r>
          </a:p>
          <a:p>
            <a:r>
              <a:rPr lang="en-GB" dirty="0"/>
              <a:t>Job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D51EB03-D4A9-4B95-99A0-DCC5A083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A4CA63E-F725-4F89-910B-2F01A0E05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DEFBD37-2906-4256-91B4-EB241DC8D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512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836572"/>
            <a:ext cx="8229599" cy="619229"/>
          </a:xfrm>
        </p:spPr>
        <p:txBody>
          <a:bodyPr anchor="t" anchorCtr="0"/>
          <a:lstStyle>
            <a:lvl1pPr>
              <a:defRPr sz="3600" baseline="0"/>
            </a:lvl1pPr>
          </a:lstStyle>
          <a:p>
            <a:r>
              <a:rPr lang="en-GB" dirty="0"/>
              <a:t>Content slide 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EA992-2623-41BF-BE28-46C9D6CDA8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70038"/>
            <a:ext cx="8229600" cy="2987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542CAA4-99B2-4897-B3F5-78F640D06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A25113-5F36-4367-AAF5-0FE212E41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ECBEADB-60D4-4D14-97D1-C166ED1F5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66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836572"/>
            <a:ext cx="8229599" cy="619229"/>
          </a:xfrm>
        </p:spPr>
        <p:txBody>
          <a:bodyPr anchor="t" anchorCtr="0"/>
          <a:lstStyle>
            <a:lvl1pPr>
              <a:defRPr sz="3600" baseline="0"/>
            </a:lvl1pPr>
          </a:lstStyle>
          <a:p>
            <a:r>
              <a:rPr lang="en-GB" dirty="0"/>
              <a:t>Content slide 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EA992-2623-41BF-BE28-46C9D6CDA8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70038"/>
            <a:ext cx="8229600" cy="2987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542CAA4-99B2-4897-B3F5-78F640D06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A25113-5F36-4367-AAF5-0FE212E41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ECBEADB-60D4-4D14-97D1-C166ED1F5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864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836571"/>
            <a:ext cx="8229599" cy="619229"/>
          </a:xfrm>
        </p:spPr>
        <p:txBody>
          <a:bodyPr anchor="t" anchorCtr="0"/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Content slide A alt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1" y="1570037"/>
            <a:ext cx="8229598" cy="2987675"/>
          </a:xfrm>
        </p:spPr>
        <p:txBody>
          <a:bodyPr/>
          <a:lstStyle>
            <a:lvl1pPr>
              <a:buClr>
                <a:schemeClr val="bg2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E42F1CF-72A9-4574-B708-6A72278E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BE33B70-9583-47CA-B65B-030FE1CEB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3DD926E-1846-4930-81CC-6156BE796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112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842681"/>
            <a:ext cx="8229599" cy="619229"/>
          </a:xfrm>
        </p:spPr>
        <p:txBody>
          <a:bodyPr anchor="t" anchorCtr="0"/>
          <a:lstStyle>
            <a:lvl1pPr>
              <a:defRPr sz="3600" baseline="0"/>
            </a:lvl1pPr>
          </a:lstStyle>
          <a:p>
            <a:r>
              <a:rPr lang="en-GB" dirty="0"/>
              <a:t>Content slide B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1570037"/>
            <a:ext cx="3987799" cy="298767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699001" y="1570037"/>
            <a:ext cx="3987799" cy="298767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B52B65E-FBBC-438B-8FE8-45E21B4B9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0C304B7-AA7F-49AE-AD74-498CDDAA3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F4DC4E-CCB6-476C-BF65-9B17D3509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2366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836572"/>
            <a:ext cx="8229599" cy="619229"/>
          </a:xfrm>
        </p:spPr>
        <p:txBody>
          <a:bodyPr anchor="t" anchorCtr="0"/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Content slide B alt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1570037"/>
            <a:ext cx="3987799" cy="2987675"/>
          </a:xfrm>
        </p:spPr>
        <p:txBody>
          <a:bodyPr/>
          <a:lstStyle>
            <a:lvl1pPr>
              <a:buClr>
                <a:schemeClr val="bg2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699001" y="1570037"/>
            <a:ext cx="3987799" cy="2987675"/>
          </a:xfrm>
        </p:spPr>
        <p:txBody>
          <a:bodyPr/>
          <a:lstStyle>
            <a:lvl1pPr>
              <a:buClr>
                <a:schemeClr val="bg2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DAA3D5AA-87E6-449A-B52D-C98A8880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92DC44A-4E0B-44BE-A886-A7AEC0244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4E23FEE-55C0-40A5-B415-50805F73F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57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314222"/>
            <a:ext cx="8229599" cy="619229"/>
          </a:xfrm>
        </p:spPr>
        <p:txBody>
          <a:bodyPr anchor="t" anchorCtr="0"/>
          <a:lstStyle>
            <a:lvl1pPr>
              <a:defRPr sz="3600" baseline="0"/>
            </a:lvl1pPr>
          </a:lstStyle>
          <a:p>
            <a:r>
              <a:rPr lang="en-GB" dirty="0"/>
              <a:t>Content slide C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F21EFAC-BCFB-43F0-B4F0-D1E257C7A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0E41C01-A116-46E1-A493-1A1E88D03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21F55DD-1822-4DC0-BAEE-9EB5EE3C8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87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U NH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D4AB83-EB0F-477B-81F8-82F00E17FFEC}"/>
              </a:ext>
            </a:extLst>
          </p:cNvPr>
          <p:cNvSpPr/>
          <p:nvPr userDrawn="1"/>
        </p:nvSpPr>
        <p:spPr>
          <a:xfrm>
            <a:off x="854785" y="-745697"/>
            <a:ext cx="2919600" cy="2919600"/>
          </a:xfrm>
          <a:prstGeom prst="ellipse">
            <a:avLst/>
          </a:prstGeom>
          <a:solidFill>
            <a:srgbClr val="23232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97510"/>
            <a:ext cx="6208610" cy="1596184"/>
          </a:xfrm>
        </p:spPr>
        <p:txBody>
          <a:bodyPr anchor="ctr" anchorCtr="0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169196"/>
            <a:ext cx="4961427" cy="637320"/>
          </a:xfrm>
        </p:spPr>
        <p:txBody>
          <a:bodyPr anchor="b">
            <a:noAutofit/>
          </a:bodyPr>
          <a:lstStyle>
            <a:lvl1pPr marL="0" indent="0" algn="l">
              <a:buNone/>
              <a:defRPr sz="11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6B29FC-BA61-F54B-AEDC-E6AAA77C65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94859" y="4294313"/>
            <a:ext cx="2189319" cy="51220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0646E95-AA2A-486B-BFF1-275FF76D61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44830" y="-721712"/>
            <a:ext cx="2919222" cy="2919222"/>
          </a:xfrm>
          <a:prstGeom prst="rect">
            <a:avLst/>
          </a:prstGeo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E0311C03-D966-4C22-9498-E8A1DA9FD86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718" y="4294313"/>
            <a:ext cx="612050" cy="512202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262F25-6649-46C7-8C04-DE119DFF1CB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083" y="347347"/>
            <a:ext cx="908426" cy="36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314222"/>
            <a:ext cx="8229599" cy="619229"/>
          </a:xfrm>
        </p:spPr>
        <p:txBody>
          <a:bodyPr anchor="t" anchorCtr="0"/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Content slide C alt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7F0D7D6-350E-40CA-AF9E-987E953F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9C4AEE0-64B2-4573-B201-1B5397662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C560AA-3010-4688-AC7B-5A5101ED6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8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96CB62E-C8A3-4E53-84CC-7362669EB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5C7DDA8-DDBC-4432-9FD5-F7EF4DA30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D44C87-0080-4EF9-9609-0B80439D8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416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0418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73AFAB4-4E7E-45AA-A308-FBB97D1D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785F648-997F-45A3-B6C4-75ABB1745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2B9DDFC-37E8-4135-B9F6-32A5A4DD3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031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200" y="514350"/>
            <a:ext cx="8229600" cy="307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708797"/>
            <a:ext cx="8229600" cy="6286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3pPr marL="914400" indent="0">
              <a:buNone/>
              <a:defRPr/>
            </a:lvl3pPr>
          </a:lstStyle>
          <a:p>
            <a:pPr lvl="0"/>
            <a:r>
              <a:rPr lang="en-GB" dirty="0"/>
              <a:t>Text content goes here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B4457F8-9A3D-44D2-BE9C-0D8D00D1B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7990F3-396A-4F21-AF4C-6308C86A5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34574E-26F4-4C59-9F31-328B4D2E3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845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" y="514350"/>
            <a:ext cx="8229600" cy="30797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708797"/>
            <a:ext cx="8229600" cy="62865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GB" dirty="0"/>
              <a:t>Text content goes here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E0D536F-0189-464F-AFDE-ACAC379C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110DA89-392B-4A09-89EF-7CD9A898A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5CBAE18-CCB4-41C4-9A8B-1716CDEE6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7031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200" y="514350"/>
            <a:ext cx="8229600" cy="307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708797"/>
            <a:ext cx="8229600" cy="62865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GB" dirty="0"/>
              <a:t>Text content goes here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BA68D65-0A85-4D7F-B375-AC04ABD0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5F13612-3E5A-4A11-A941-2C50EC69A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022ABF8-7599-4E86-B2C9-3F290EAC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18335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143" y="269377"/>
            <a:ext cx="8003715" cy="489775"/>
          </a:xfrm>
        </p:spPr>
        <p:txBody>
          <a:bodyPr lIns="72000" tIns="72000" rIns="72000" bIns="72000" anchor="b" anchorCtr="0"/>
          <a:lstStyle>
            <a:lvl1pPr>
              <a:defRPr sz="1905" baseline="0">
                <a:solidFill>
                  <a:srgbClr val="2C2825"/>
                </a:solidFill>
              </a:defRPr>
            </a:lvl1pPr>
          </a:lstStyle>
          <a:p>
            <a:r>
              <a:rPr lang="en-GB"/>
              <a:t>Content-A </a:t>
            </a:r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70143" y="1004039"/>
            <a:ext cx="8003715" cy="3769059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7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42F04F97-87AC-4484-AE55-2045F1114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902502"/>
            <a:ext cx="6671733" cy="1292303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44C7ADF-C14C-47A1-AC4C-6C84341E46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4470"/>
            <a:ext cx="4601817" cy="685800"/>
          </a:xfrm>
        </p:spPr>
        <p:txBody>
          <a:bodyPr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Chapter Number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228758-19C0-40F3-9CB4-19A985AB3B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037867"/>
            <a:ext cx="6672263" cy="724935"/>
          </a:xfrm>
        </p:spPr>
        <p:txBody>
          <a:bodyPr/>
          <a:lstStyle>
            <a:lvl1pPr marL="0" indent="0">
              <a:buNone/>
              <a:defRPr sz="3600" b="1"/>
            </a:lvl1pPr>
            <a:lvl2pPr marL="179388" indent="0">
              <a:buNone/>
              <a:defRPr/>
            </a:lvl2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3825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68004"/>
            <a:ext cx="4057649" cy="3464719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-"/>
              <a:defRPr/>
            </a:lvl1pPr>
            <a:lvl2pPr marL="489347" indent="-285750">
              <a:buFont typeface="Arial" panose="020B0604020202020204" pitchFamily="34" charset="0"/>
              <a:buChar char="-"/>
              <a:defRPr/>
            </a:lvl2pPr>
            <a:lvl3pPr marL="686990" indent="-285750">
              <a:buFont typeface="Arial" panose="020B0604020202020204" pitchFamily="34" charset="0"/>
              <a:buChar char="-"/>
              <a:defRPr/>
            </a:lvl3pPr>
            <a:lvl4pPr marL="890588" indent="-285750">
              <a:buFont typeface="Arial" panose="020B0604020202020204" pitchFamily="34" charset="0"/>
              <a:buChar char="-"/>
              <a:defRPr/>
            </a:lvl4pPr>
            <a:lvl5pPr marL="1092994" indent="-285750"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68004"/>
            <a:ext cx="4057650" cy="3464719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-"/>
              <a:defRPr/>
            </a:lvl1pPr>
            <a:lvl2pPr marL="489347" indent="-285750">
              <a:buFont typeface="Arial" panose="020B0604020202020204" pitchFamily="34" charset="0"/>
              <a:buChar char="-"/>
              <a:defRPr/>
            </a:lvl2pPr>
            <a:lvl3pPr marL="686990" indent="-285750">
              <a:buFont typeface="Arial" panose="020B0604020202020204" pitchFamily="34" charset="0"/>
              <a:buChar char="-"/>
              <a:defRPr/>
            </a:lvl3pPr>
            <a:lvl4pPr marL="890588" indent="-285750">
              <a:buFont typeface="Arial" panose="020B0604020202020204" pitchFamily="34" charset="0"/>
              <a:buChar char="-"/>
              <a:defRPr/>
            </a:lvl4pPr>
            <a:lvl5pPr marL="1092994" indent="-285750"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3EC8D62-A7E1-4AC6-8E95-8901E1CF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30FDD42-BBA8-436F-A5E3-92C02914A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D2EA61A-3646-41C2-9B8C-5F1A14B5C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08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572"/>
            <a:ext cx="8229599" cy="486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5147"/>
            <a:ext cx="3953019" cy="617934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1808"/>
            <a:ext cx="3953019" cy="2810439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1pPr>
            <a:lvl2pPr marL="489347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2pPr>
            <a:lvl3pPr marL="686990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3pPr>
            <a:lvl4pPr marL="890588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4pPr>
            <a:lvl5pPr marL="1092994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75147"/>
            <a:ext cx="4057648" cy="617934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31808"/>
            <a:ext cx="4057648" cy="2810439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1pPr>
            <a:lvl2pPr marL="489347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2pPr>
            <a:lvl3pPr marL="686990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3pPr>
            <a:lvl4pPr marL="890588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4pPr>
            <a:lvl5pPr marL="1092994" indent="-285750">
              <a:buFont typeface="Arial" panose="020B0604020202020204" pitchFamily="34" charset="0"/>
              <a:buChar char="-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A21093C-EA18-4263-A89F-54A9D4DB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5116259-1259-4CAE-AEF8-458D6E6A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D6DBB4B-3DCE-4E46-93FF-F76F123E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02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137"/>
            <a:ext cx="6671733" cy="1397235"/>
          </a:xfrm>
        </p:spPr>
        <p:txBody>
          <a:bodyPr anchor="b" anchorCtr="0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02502"/>
            <a:ext cx="6671733" cy="1292303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4470"/>
            <a:ext cx="6671733" cy="685800"/>
          </a:xfrm>
        </p:spPr>
        <p:txBody>
          <a:bodyPr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Chapter Number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6B56CC3-295C-4D13-9CCF-EBC6E290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8E49B1E-1D3A-42BD-AF04-EF0E7F8B8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E62C620-DA85-4A12-AFF8-0C232191E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98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333266"/>
            <a:ext cx="8229599" cy="685800"/>
          </a:xfrm>
        </p:spPr>
        <p:txBody>
          <a:bodyPr>
            <a:noAutofit/>
          </a:bodyPr>
          <a:lstStyle>
            <a:lvl1pPr marL="0" indent="0">
              <a:buNone/>
              <a:defRPr sz="3600" b="1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Contents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516F1C06-A5B6-406B-9A1C-C3A4F3253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CFF8A6F-0F21-40EB-8C4D-154FCB7F0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87FAB09-DB35-4A7C-8E72-FEC626F7C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C1C47-288B-4043-95C6-E2C2892EBB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168004"/>
            <a:ext cx="8229600" cy="34647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38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2107096"/>
            <a:ext cx="3250095" cy="1936634"/>
          </a:xfrm>
        </p:spPr>
        <p:txBody>
          <a:bodyPr>
            <a:noAutofit/>
          </a:bodyPr>
          <a:lstStyle>
            <a:lvl1pPr marL="0" indent="0" algn="l">
              <a:lnSpc>
                <a:spcPct val="130000"/>
              </a:lnSpc>
              <a:spcAft>
                <a:spcPts val="400"/>
              </a:spcAft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contact details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4F19C7-E7FD-CE41-B87D-DCA2FF6172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1330960"/>
            <a:ext cx="6724209" cy="685800"/>
          </a:xfrm>
        </p:spPr>
        <p:txBody>
          <a:bodyPr>
            <a:no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86625D-6B1F-4165-8EDE-3C1C64C98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36988" y="2106613"/>
            <a:ext cx="3344862" cy="193675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contact details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53A8E22-53B9-4546-99F7-3DBCEFE1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B3687A4-E551-4BFD-AA23-AA3CF03C9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8378E33-56CE-41EF-85FF-2CD15F08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2231" y="1496517"/>
            <a:ext cx="4445725" cy="2883395"/>
          </a:xfrm>
        </p:spPr>
        <p:txBody>
          <a:bodyPr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Introduction body text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E6E581F-B39F-7B49-BF71-7D27D6C9ED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2231" y="768862"/>
            <a:ext cx="4445725" cy="685800"/>
          </a:xfrm>
        </p:spPr>
        <p:txBody>
          <a:bodyPr lIns="0">
            <a:noAutofit/>
          </a:bodyPr>
          <a:lstStyle>
            <a:lvl1pPr marL="0" indent="0">
              <a:buNone/>
              <a:defRPr sz="3600" b="1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D847BEF-AA91-1C45-AF15-B9B397DD9B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03813" y="288235"/>
            <a:ext cx="3746983" cy="409167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0C0E7AC-9AA9-4986-88F7-6923B698A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462A6FD-AA4E-41AD-B912-0F4778DB5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1B1A85-2E54-47EE-B876-41B8D320C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962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3219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164-1B0E-EC47-A805-AF4E4DD1E6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46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1" r:id="rId2"/>
    <p:sldLayoutId id="2147483684" r:id="rId3"/>
    <p:sldLayoutId id="2147483682" r:id="rId4"/>
    <p:sldLayoutId id="2147483683" r:id="rId5"/>
    <p:sldLayoutId id="2147483660" r:id="rId6"/>
    <p:sldLayoutId id="2147483664" r:id="rId7"/>
    <p:sldLayoutId id="2147483678" r:id="rId8"/>
    <p:sldLayoutId id="2147483661" r:id="rId9"/>
    <p:sldLayoutId id="2147483665" r:id="rId10"/>
    <p:sldLayoutId id="2147483685" r:id="rId11"/>
    <p:sldLayoutId id="2147483679" r:id="rId12"/>
    <p:sldLayoutId id="2147483680" r:id="rId13"/>
    <p:sldLayoutId id="2147483668" r:id="rId14"/>
    <p:sldLayoutId id="2147483688" r:id="rId15"/>
    <p:sldLayoutId id="2147483673" r:id="rId16"/>
    <p:sldLayoutId id="2147483669" r:id="rId17"/>
    <p:sldLayoutId id="2147483674" r:id="rId18"/>
    <p:sldLayoutId id="2147483670" r:id="rId19"/>
    <p:sldLayoutId id="2147483675" r:id="rId20"/>
    <p:sldLayoutId id="2147483671" r:id="rId21"/>
    <p:sldLayoutId id="2147483689" r:id="rId22"/>
    <p:sldLayoutId id="2147483676" r:id="rId23"/>
    <p:sldLayoutId id="2147483672" r:id="rId24"/>
    <p:sldLayoutId id="2147483681" r:id="rId25"/>
    <p:sldLayoutId id="2147483677" r:id="rId26"/>
    <p:sldLayoutId id="2147483692" r:id="rId2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2"/>
          </a:solidFill>
          <a:latin typeface="Arial"/>
          <a:ea typeface="+mj-ea"/>
          <a:cs typeface="Arial"/>
        </a:defRPr>
      </a:lvl1pPr>
    </p:titleStyle>
    <p:bodyStyle>
      <a:lvl1pPr marL="179388" indent="-179388" algn="l" defTabSz="457200" rtl="0" eaLnBrk="1" latinLnBrk="0" hangingPunct="1">
        <a:lnSpc>
          <a:spcPct val="12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357188" indent="-177800" algn="l" defTabSz="457200" rtl="0" eaLnBrk="1" latinLnBrk="0" hangingPunct="1">
        <a:lnSpc>
          <a:spcPct val="12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-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625475" indent="-268288" algn="l" defTabSz="457200" rtl="0" eaLnBrk="1" latinLnBrk="0" hangingPunct="1">
        <a:lnSpc>
          <a:spcPct val="12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Arial"/>
          <a:ea typeface="+mn-ea"/>
          <a:cs typeface="Arial"/>
        </a:defRPr>
      </a:lvl3pPr>
      <a:lvl4pPr marL="893763" indent="-268288" algn="l" defTabSz="457200" rtl="0" eaLnBrk="1" latinLnBrk="0" hangingPunct="1">
        <a:lnSpc>
          <a:spcPct val="12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63638" indent="-269875" algn="l" defTabSz="457200" rtl="0" eaLnBrk="1" latinLnBrk="0" hangingPunct="1">
        <a:lnSpc>
          <a:spcPct val="12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sz="2800" b="0" dirty="0">
                <a:solidFill>
                  <a:schemeClr val="tx1">
                    <a:lumMod val="25000"/>
                    <a:lumOff val="75000"/>
                  </a:schemeClr>
                </a:solidFill>
                <a:latin typeface="Raleway Thin" panose="020B0203030101060003" pitchFamily="34" charset="0"/>
                <a:ea typeface="Segoe UI Emoji" panose="020B0502040204020203" pitchFamily="34" charset="0"/>
              </a:rPr>
              <a:t>Introduction to R and RStudio</a:t>
            </a:r>
            <a:br>
              <a:rPr lang="en-GB" sz="2800" b="0" dirty="0">
                <a:solidFill>
                  <a:schemeClr val="tx1">
                    <a:lumMod val="25000"/>
                    <a:lumOff val="75000"/>
                  </a:schemeClr>
                </a:solidFill>
                <a:latin typeface="Raleway Thin" panose="020B0203030101060003" pitchFamily="34" charset="0"/>
                <a:ea typeface="Segoe UI Emoji" panose="020B0502040204020203" pitchFamily="34" charset="0"/>
              </a:rPr>
            </a:br>
            <a:br>
              <a:rPr lang="en-GB" sz="2800" b="0" dirty="0">
                <a:latin typeface="Raleway Thin" panose="020B0203030101060003" pitchFamily="34" charset="0"/>
                <a:ea typeface="Segoe UI Emoji" panose="020B0502040204020203" pitchFamily="34" charset="0"/>
              </a:rPr>
            </a:br>
            <a:r>
              <a:rPr lang="en-GB" sz="2800" b="0" dirty="0">
                <a:latin typeface="Raleway Thin" panose="020B0203030101060003" pitchFamily="34" charset="0"/>
                <a:ea typeface="Segoe UI Emoji" panose="020B0502040204020203" pitchFamily="34" charset="0"/>
              </a:rPr>
              <a:t>Session 2: Projects</a:t>
            </a:r>
            <a:endParaRPr lang="en-GB" sz="1800" b="0" dirty="0">
              <a:solidFill>
                <a:schemeClr val="accent5">
                  <a:lumMod val="75000"/>
                </a:schemeClr>
              </a:solidFill>
              <a:latin typeface="Raleway Thin" panose="020B02030301010600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A2DE697-EBEA-4F05-A3DB-83F820486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287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3"/>
            <a:ext cx="6367012" cy="837138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" pitchFamily="50" charset="0"/>
                <a:ea typeface="Segoe UI Emoji" panose="020B0502040204020203" pitchFamily="34" charset="0"/>
              </a:rPr>
              <a:t>Addendum: Browsing in RStudio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52742" cy="3386509"/>
          </a:xfrm>
        </p:spPr>
        <p:txBody>
          <a:bodyPr/>
          <a:lstStyle/>
          <a:p>
            <a:pPr marL="732116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85C632-512D-48B1-9E0D-37E6B55B2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263" r="41262" b="12238"/>
          <a:stretch/>
        </p:blipFill>
        <p:spPr>
          <a:xfrm>
            <a:off x="1592279" y="1367144"/>
            <a:ext cx="1579411" cy="10209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D7C6CE-11C5-4ECB-B21E-3F516B279CEA}"/>
              </a:ext>
            </a:extLst>
          </p:cNvPr>
          <p:cNvSpPr/>
          <p:nvPr/>
        </p:nvSpPr>
        <p:spPr>
          <a:xfrm>
            <a:off x="1355540" y="2691237"/>
            <a:ext cx="2439680" cy="1096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Click this button to see contents of the current </a:t>
            </a:r>
            <a:r>
              <a:rPr lang="en-GB" sz="1632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wd</a:t>
            </a:r>
            <a:endParaRPr lang="en-GB" sz="1632" dirty="0">
              <a:solidFill>
                <a:schemeClr val="accent2">
                  <a:lumMod val="60000"/>
                  <a:lumOff val="40000"/>
                </a:schemeClr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in the files tab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E43943D-68D5-4572-A652-EC6B4C42AA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11671" y="2344388"/>
            <a:ext cx="361196" cy="17340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C73A750-3165-4B6E-BC7F-1A109CF9E87A}"/>
              </a:ext>
            </a:extLst>
          </p:cNvPr>
          <p:cNvSpPr/>
          <p:nvPr/>
        </p:nvSpPr>
        <p:spPr>
          <a:xfrm>
            <a:off x="4399004" y="2032867"/>
            <a:ext cx="2762565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Click here […] if you wish to browse further</a:t>
            </a:r>
            <a:endParaRPr lang="en-GB" sz="1360" dirty="0">
              <a:solidFill>
                <a:schemeClr val="accent2">
                  <a:lumMod val="60000"/>
                  <a:lumOff val="40000"/>
                </a:schemeClr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CBCC11-C212-4B45-9C87-BCDF8F3C6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54" t="11086"/>
          <a:stretch/>
        </p:blipFill>
        <p:spPr>
          <a:xfrm>
            <a:off x="4572000" y="2772779"/>
            <a:ext cx="2589569" cy="2125795"/>
          </a:xfrm>
          <a:prstGeom prst="rect">
            <a:avLst/>
          </a:prstGeom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F09F7B3-38D0-41C7-8C3F-6DEE9D31A814}"/>
              </a:ext>
            </a:extLst>
          </p:cNvPr>
          <p:cNvCxnSpPr>
            <a:cxnSpLocks/>
          </p:cNvCxnSpPr>
          <p:nvPr/>
        </p:nvCxnSpPr>
        <p:spPr>
          <a:xfrm>
            <a:off x="3472888" y="3441806"/>
            <a:ext cx="1508975" cy="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329B825A-8DF1-4956-A586-E3EC82F0B0F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3047" y="2694807"/>
            <a:ext cx="689025" cy="5227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19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137"/>
            <a:ext cx="6671733" cy="13972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02502"/>
            <a:ext cx="6671733" cy="12923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364470"/>
            <a:ext cx="6671733" cy="685800"/>
          </a:xfrm>
        </p:spPr>
        <p:txBody>
          <a:bodyPr>
            <a:normAutofit/>
          </a:bodyPr>
          <a:lstStyle/>
          <a:p>
            <a:r>
              <a:rPr lang="en-US"/>
              <a:t>Chapter number</a:t>
            </a:r>
            <a:endParaRPr lang="en-US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14A70DAF-DE7F-44DC-972C-D5F3ECB3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B0D5D1D9-D1F6-4B9F-905D-84FB51ACA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3A7A42E-430F-42FA-8A93-9F445205C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0B0164-1B0E-EC47-A805-AF4E4DD1E6D8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407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ubtitle 52">
            <a:extLst>
              <a:ext uri="{FF2B5EF4-FFF2-40B4-BE49-F238E27FC236}">
                <a16:creationId xmlns:a16="http://schemas.microsoft.com/office/drawing/2014/main" id="{6C8E4F15-086D-4E65-AA15-1645496C8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D016CB0-3ECF-4633-A47E-6454E9E54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1" y="1330960"/>
            <a:ext cx="6724209" cy="685800"/>
          </a:xfrm>
        </p:spPr>
        <p:txBody>
          <a:bodyPr/>
          <a:lstStyle/>
          <a:p>
            <a:r>
              <a:rPr lang="en-GB" dirty="0"/>
              <a:t>Contact us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794398B2-2716-4829-92F4-3D19ED5881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371A393A-E2B9-443A-9C5F-E2E89056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1321904" cy="273844"/>
          </a:xfrm>
        </p:spPr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A55AEDD7-8631-45EC-8DA1-99B4BFE9C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9104" y="4767263"/>
            <a:ext cx="5988326" cy="273844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7623D237-2421-49D4-9195-D6809D779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430" y="4767263"/>
            <a:ext cx="919370" cy="273844"/>
          </a:xfrm>
        </p:spPr>
        <p:txBody>
          <a:bodyPr/>
          <a:lstStyle/>
          <a:p>
            <a:fld id="{450B0164-1B0E-EC47-A805-AF4E4DD1E6D8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079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bg2"/>
                </a:solidFill>
                <a:latin typeface="Raleway" pitchFamily="50" charset="0"/>
                <a:ea typeface="Segoe UI Emoji" panose="020B0502040204020203" pitchFamily="34" charset="0"/>
              </a:rPr>
              <a:t>Working Directory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52742" cy="3386509"/>
          </a:xfrm>
        </p:spPr>
        <p:txBody>
          <a:bodyPr/>
          <a:lstStyle/>
          <a:p>
            <a:pPr marL="366058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If you tell R to look for a file, or save a plot, it will (by default) look in a place called the working directory (</a:t>
            </a:r>
            <a:r>
              <a:rPr lang="en-GB" sz="2449" dirty="0" err="1">
                <a:latin typeface="Segoe UI Light" panose="020B0502040204020203" pitchFamily="34" charset="0"/>
                <a:ea typeface="Segoe UI Emoji" panose="020B0502040204020203" pitchFamily="34" charset="0"/>
              </a:rPr>
              <a:t>wd</a:t>
            </a: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85C632-512D-48B1-9E0D-37E6B55B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955" y="2882757"/>
            <a:ext cx="2688918" cy="11468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D7C6CE-11C5-4ECB-B21E-3F516B279CEA}"/>
              </a:ext>
            </a:extLst>
          </p:cNvPr>
          <p:cNvSpPr/>
          <p:nvPr/>
        </p:nvSpPr>
        <p:spPr>
          <a:xfrm>
            <a:off x="1815490" y="4053955"/>
            <a:ext cx="2688918" cy="84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1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You can (usually) see your </a:t>
            </a:r>
            <a:r>
              <a:rPr lang="en-GB" sz="1632" dirty="0" err="1">
                <a:solidFill>
                  <a:schemeClr val="accent1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wd</a:t>
            </a:r>
            <a:r>
              <a:rPr lang="en-GB" sz="1632" dirty="0">
                <a:solidFill>
                  <a:schemeClr val="accent1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 path at the top of the console panel</a:t>
            </a:r>
            <a:endParaRPr lang="en-GB" sz="1360" dirty="0">
              <a:solidFill>
                <a:schemeClr val="accent1"/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E43943D-68D5-4572-A652-EC6B4C42AA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86324" y="3793761"/>
            <a:ext cx="305965" cy="275422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C73A750-3165-4B6E-BC7F-1A109CF9E87A}"/>
              </a:ext>
            </a:extLst>
          </p:cNvPr>
          <p:cNvSpPr/>
          <p:nvPr/>
        </p:nvSpPr>
        <p:spPr>
          <a:xfrm>
            <a:off x="4748453" y="4039581"/>
            <a:ext cx="2762565" cy="84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32" dirty="0">
                <a:solidFill>
                  <a:schemeClr val="accent1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…but right now it’s probably defaulted to “Documents” or similar.</a:t>
            </a:r>
            <a:endParaRPr lang="en-GB" sz="1360" dirty="0">
              <a:solidFill>
                <a:schemeClr val="accent1"/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accent1"/>
                </a:solidFill>
                <a:latin typeface="Raleway" pitchFamily="50" charset="0"/>
                <a:ea typeface="Segoe UI Emoji" panose="020B0502040204020203" pitchFamily="34" charset="0"/>
              </a:rPr>
              <a:t>Organisation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52742" cy="3386509"/>
          </a:xfrm>
        </p:spPr>
        <p:txBody>
          <a:bodyPr/>
          <a:lstStyle/>
          <a:p>
            <a:pPr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Sooner or later (but probably sooner) you will wish to change where files are saved (and loaded from).</a:t>
            </a:r>
          </a:p>
          <a:p>
            <a:pPr algn="ctr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algn="ctr"/>
            <a:r>
              <a:rPr lang="en-GB" sz="2245" dirty="0">
                <a:latin typeface="Segoe UI Light" panose="020B0502040204020203" pitchFamily="34" charset="0"/>
                <a:ea typeface="Segoe UI Emoji" panose="020B0502040204020203" pitchFamily="34" charset="0"/>
              </a:rPr>
              <a:t>Being organised is key: </a:t>
            </a:r>
          </a:p>
          <a:p>
            <a:pPr algn="ctr"/>
            <a:r>
              <a:rPr lang="en-GB" sz="2245" dirty="0">
                <a:latin typeface="Segoe UI Light" panose="020B0502040204020203" pitchFamily="34" charset="0"/>
                <a:ea typeface="Segoe UI Emoji" panose="020B0502040204020203" pitchFamily="34" charset="0"/>
              </a:rPr>
              <a:t>Reduces cognitive load (and frustration).</a:t>
            </a:r>
          </a:p>
          <a:p>
            <a:pPr algn="ctr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4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 err="1">
                <a:solidFill>
                  <a:schemeClr val="bg2"/>
                </a:solidFill>
                <a:latin typeface="Raleway" pitchFamily="50" charset="0"/>
                <a:ea typeface="Segoe UI Emoji" panose="020B0502040204020203" pitchFamily="34" charset="0"/>
              </a:rPr>
              <a:t>RStudio</a:t>
            </a:r>
            <a:r>
              <a:rPr lang="en-GB" sz="3673" b="0" dirty="0">
                <a:solidFill>
                  <a:schemeClr val="bg2"/>
                </a:solidFill>
                <a:latin typeface="Raleway" pitchFamily="50" charset="0"/>
                <a:ea typeface="Segoe UI Emoji" panose="020B0502040204020203" pitchFamily="34" charset="0"/>
              </a:rPr>
              <a:t> Projects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52742" cy="3386509"/>
          </a:xfrm>
        </p:spPr>
        <p:txBody>
          <a:bodyPr/>
          <a:lstStyle/>
          <a:p>
            <a:pPr marL="732116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make it </a:t>
            </a:r>
            <a:r>
              <a:rPr lang="en-GB" sz="2449" dirty="0">
                <a:solidFill>
                  <a:schemeClr val="accent3"/>
                </a:solidFill>
                <a:latin typeface="Segoe UI Light" panose="020B0502040204020203" pitchFamily="34" charset="0"/>
                <a:ea typeface="Segoe UI Emoji" panose="020B0502040204020203" pitchFamily="34" charset="0"/>
              </a:rPr>
              <a:t>far easier </a:t>
            </a: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for you to:</a:t>
            </a:r>
          </a:p>
          <a:p>
            <a:pPr marL="1237471" indent="-505355">
              <a:buAutoNum type="arabicPeriod"/>
            </a:pPr>
            <a:r>
              <a:rPr lang="en-GB" sz="2449" dirty="0">
                <a:solidFill>
                  <a:schemeClr val="accent3"/>
                </a:solidFill>
                <a:latin typeface="Segoe UI Light" panose="020B0502040204020203" pitchFamily="34" charset="0"/>
                <a:ea typeface="Segoe UI Emoji" panose="020B0502040204020203" pitchFamily="34" charset="0"/>
              </a:rPr>
              <a:t>Organise</a:t>
            </a: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 files and workflow</a:t>
            </a:r>
          </a:p>
          <a:p>
            <a:pPr marL="1237471" indent="-505355">
              <a:buAutoNum type="arabicPeriod" startAt="2"/>
            </a:pPr>
            <a:r>
              <a:rPr lang="en-GB" sz="2449" dirty="0">
                <a:solidFill>
                  <a:schemeClr val="accent3"/>
                </a:solidFill>
                <a:latin typeface="Segoe UI Light" panose="020B0502040204020203" pitchFamily="34" charset="0"/>
                <a:ea typeface="Segoe UI Emoji" panose="020B0502040204020203" pitchFamily="34" charset="0"/>
              </a:rPr>
              <a:t>Switch</a:t>
            </a: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 between projects</a:t>
            </a:r>
          </a:p>
          <a:p>
            <a:pPr marL="1237471" indent="-505355">
              <a:buAutoNum type="arabicPeriod" startAt="3"/>
            </a:pPr>
            <a:r>
              <a:rPr lang="en-GB" sz="2449" dirty="0">
                <a:solidFill>
                  <a:schemeClr val="accent3"/>
                </a:solidFill>
                <a:latin typeface="Segoe UI Light" panose="020B0502040204020203" pitchFamily="34" charset="0"/>
                <a:ea typeface="Segoe UI Emoji" panose="020B0502040204020203" pitchFamily="34" charset="0"/>
              </a:rPr>
              <a:t>Share</a:t>
            </a:r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 scripts / projects with others </a:t>
            </a:r>
          </a:p>
          <a:p>
            <a:pPr marL="732116"/>
            <a:r>
              <a:rPr lang="en-GB" sz="2449" dirty="0">
                <a:solidFill>
                  <a:schemeClr val="tx1">
                    <a:lumMod val="25000"/>
                    <a:lumOff val="75000"/>
                  </a:schemeClr>
                </a:solidFill>
                <a:latin typeface="Segoe UI Light" panose="020B0502040204020203" pitchFamily="34" charset="0"/>
                <a:ea typeface="Segoe UI Emoji" panose="020B0502040204020203" pitchFamily="34" charset="0"/>
              </a:rPr>
              <a:t>       (when collaborating or getting assistance) </a:t>
            </a:r>
          </a:p>
          <a:p>
            <a:pPr marL="732116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</a:rPr>
              <a:t>Recommended for all tasks (large or small). </a:t>
            </a: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3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>
                <a:solidFill>
                  <a:schemeClr val="bg2"/>
                </a:solidFill>
                <a:latin typeface="Raleway" pitchFamily="50" charset="0"/>
                <a:ea typeface="Segoe UI Emoji" panose="020B0502040204020203" pitchFamily="34" charset="0"/>
              </a:rPr>
              <a:t>Create a project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52742" cy="3386509"/>
          </a:xfrm>
        </p:spPr>
        <p:txBody>
          <a:bodyPr/>
          <a:lstStyle/>
          <a:p>
            <a:pPr marL="124179"/>
            <a:r>
              <a:rPr lang="en-GB" sz="2381" dirty="0">
                <a:latin typeface="Segoe UI Light" panose="020B0502040204020203" pitchFamily="34" charset="0"/>
                <a:ea typeface="Segoe UI Emoji" panose="020B0502040204020203" pitchFamily="34" charset="0"/>
              </a:rPr>
              <a:t>File </a:t>
            </a:r>
            <a:r>
              <a:rPr lang="en-GB" sz="2381" dirty="0">
                <a:latin typeface="Segoe UI Light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 New Project  New Directory  New Project</a:t>
            </a: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Name the directory “workshop-r”</a:t>
            </a:r>
          </a:p>
          <a:p>
            <a:pPr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Create as a subdirectory somewhere useful for you</a:t>
            </a:r>
          </a:p>
          <a:p>
            <a:pPr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Create project!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0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 err="1">
                <a:solidFill>
                  <a:schemeClr val="bg2"/>
                </a:solidFill>
                <a:latin typeface="Raleway" pitchFamily="50" charset="0"/>
                <a:ea typeface="Segoe UI Emoji" panose="020B0502040204020203" pitchFamily="34" charset="0"/>
              </a:rPr>
              <a:t>RStudio</a:t>
            </a:r>
            <a:r>
              <a:rPr lang="en-GB" sz="3673" b="0" dirty="0">
                <a:solidFill>
                  <a:schemeClr val="bg2"/>
                </a:solidFill>
                <a:latin typeface="Raleway" pitchFamily="50" charset="0"/>
                <a:ea typeface="Segoe UI Emoji" panose="020B0502040204020203" pitchFamily="34" charset="0"/>
              </a:rPr>
              <a:t> Projects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52742" cy="3386509"/>
          </a:xfrm>
        </p:spPr>
        <p:txBody>
          <a:bodyPr/>
          <a:lstStyle/>
          <a:p>
            <a:pPr marL="732116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Now your working directory is your project directory: </a:t>
            </a: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732116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  <a:p>
            <a:pPr marL="732116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R will save and load files from here (by default).</a:t>
            </a:r>
          </a:p>
          <a:p>
            <a:pPr marL="732116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If starting another project, repeat this process.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1D6092-914F-4E83-B9E9-70D1D8DCEF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97" r="4315" b="26828"/>
          <a:stretch/>
        </p:blipFill>
        <p:spPr>
          <a:xfrm>
            <a:off x="3372354" y="2571750"/>
            <a:ext cx="2399292" cy="60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3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b="0" dirty="0" err="1">
                <a:solidFill>
                  <a:schemeClr val="bg2"/>
                </a:solidFill>
                <a:latin typeface="Raleway" pitchFamily="50" charset="0"/>
                <a:ea typeface="Segoe UI Emoji" panose="020B0502040204020203" pitchFamily="34" charset="0"/>
              </a:rPr>
              <a:t>RStudio</a:t>
            </a:r>
            <a:r>
              <a:rPr lang="en-GB" sz="3673" b="0" dirty="0">
                <a:solidFill>
                  <a:schemeClr val="bg2"/>
                </a:solidFill>
                <a:latin typeface="Raleway" pitchFamily="50" charset="0"/>
                <a:ea typeface="Segoe UI Emoji" panose="020B0502040204020203" pitchFamily="34" charset="0"/>
              </a:rPr>
              <a:t> Projects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52742" cy="3386509"/>
          </a:xfrm>
        </p:spPr>
        <p:txBody>
          <a:bodyPr/>
          <a:lstStyle/>
          <a:p>
            <a:pPr algn="ctr"/>
            <a:r>
              <a:rPr lang="en-GB" sz="2449" dirty="0">
                <a:latin typeface="Segoe UI Light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Switching between projects is simple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03DB04-FDC5-4BAE-928E-9DDCFFD65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205"/>
          <a:stretch/>
        </p:blipFill>
        <p:spPr>
          <a:xfrm>
            <a:off x="2846547" y="2023096"/>
            <a:ext cx="3327141" cy="266274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642BEF7-601C-41B3-880C-77C70A75FF63}"/>
              </a:ext>
            </a:extLst>
          </p:cNvPr>
          <p:cNvSpPr/>
          <p:nvPr/>
        </p:nvSpPr>
        <p:spPr>
          <a:xfrm>
            <a:off x="5302867" y="2023096"/>
            <a:ext cx="1119626" cy="299093"/>
          </a:xfrm>
          <a:prstGeom prst="ellipse">
            <a:avLst/>
          </a:prstGeom>
          <a:noFill/>
          <a:ln w="47625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201" tIns="31101" rIns="62201" bIns="311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24"/>
          </a:p>
        </p:txBody>
      </p:sp>
    </p:spTree>
    <p:extLst>
      <p:ext uri="{BB962C8B-B14F-4D97-AF65-F5344CB8AC3E}">
        <p14:creationId xmlns:p14="http://schemas.microsoft.com/office/powerpoint/2010/main" val="237659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2721" b="0" dirty="0">
                <a:latin typeface="Raleway" panose="020B05030301010600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7724" y="1389167"/>
            <a:ext cx="6952742" cy="3386509"/>
          </a:xfrm>
        </p:spPr>
        <p:txBody>
          <a:bodyPr/>
          <a:lstStyle/>
          <a:p>
            <a:pPr algn="ctr"/>
            <a:r>
              <a:rPr lang="en-GB" sz="1905" dirty="0">
                <a:latin typeface="Raleway" panose="020B05030301010600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This material was created for the NHS-R community by: </a:t>
            </a:r>
          </a:p>
          <a:p>
            <a:pPr algn="ctr"/>
            <a:r>
              <a:rPr lang="en-GB" sz="1905" dirty="0">
                <a:latin typeface="Raleway" panose="020B0503030101060003" pitchFamily="34" charset="0"/>
                <a:ea typeface="Segoe UI Emoji" panose="020B0502040204020203" pitchFamily="34" charset="0"/>
                <a:cs typeface="Consolas" panose="020B0609020204030204" pitchFamily="49" charset="0"/>
              </a:rPr>
              <a:t>Andrew Jones @The Strategy Unit</a:t>
            </a:r>
            <a:endParaRPr lang="en-GB" sz="1905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work is licenced under:</a:t>
            </a: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Creative Commons</a:t>
            </a: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Attribution-</a:t>
            </a:r>
            <a:r>
              <a:rPr lang="en-GB" sz="1905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ShareAlike</a:t>
            </a:r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 4.0</a:t>
            </a: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International</a:t>
            </a: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</a:rPr>
              <a:t>To view a copy of this license, visit</a:t>
            </a:r>
          </a:p>
          <a:p>
            <a:pPr algn="ctr"/>
            <a:r>
              <a:rPr lang="en-GB" sz="1905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https://creativecommons.org/licenses/by-sa/4.0/</a:t>
            </a:r>
            <a:endParaRPr lang="en-GB" sz="1905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GB" sz="1632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GB" sz="2449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defTabSz="354681">
              <a:defRPr/>
            </a:pPr>
            <a:fld id="{450B0164-1B0E-EC47-A805-AF4E4DD1E6D8}" type="slidenum">
              <a:rPr lang="en-US" sz="680">
                <a:solidFill>
                  <a:srgbClr val="2C282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defTabSz="354681">
                <a:defRPr/>
              </a:pPr>
              <a:t>8</a:t>
            </a:fld>
            <a:endParaRPr lang="en-US" sz="680">
              <a:solidFill>
                <a:srgbClr val="2C282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4AA2A2-394E-4AC7-A52E-7E6335B2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665" y="683830"/>
            <a:ext cx="776860" cy="31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9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1FD1E-3F51-4688-B618-29AD89C6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494" y="757864"/>
            <a:ext cx="6367012" cy="489775"/>
          </a:xfrm>
        </p:spPr>
        <p:txBody>
          <a:bodyPr/>
          <a:lstStyle/>
          <a:p>
            <a:pPr algn="ctr"/>
            <a:r>
              <a:rPr lang="en-GB" sz="3673" dirty="0">
                <a:latin typeface="Raleway" pitchFamily="50" charset="0"/>
                <a:ea typeface="Segoe UI Emoji" panose="020B0502040204020203" pitchFamily="34" charset="0"/>
              </a:rPr>
              <a:t>End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1C7F9-2613-4435-95DD-27A410F5F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5629" y="1389167"/>
            <a:ext cx="6952742" cy="3386509"/>
          </a:xfrm>
        </p:spPr>
        <p:txBody>
          <a:bodyPr/>
          <a:lstStyle/>
          <a:p>
            <a:pPr algn="ctr"/>
            <a:endParaRPr lang="en-GB" sz="2449" dirty="0">
              <a:latin typeface="Segoe UI Light" panose="020B0502040204020203" pitchFamily="34" charset="0"/>
              <a:ea typeface="Segoe UI Emoj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4910-042E-47B4-94E2-EC24AD35B5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0B0164-1B0E-EC47-A805-AF4E4DD1E6D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2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DN">
      <a:dk1>
        <a:srgbClr val="2E2E2E"/>
      </a:dk1>
      <a:lt1>
        <a:srgbClr val="F2F2F2"/>
      </a:lt1>
      <a:dk2>
        <a:srgbClr val="2E2E2E"/>
      </a:dk2>
      <a:lt2>
        <a:srgbClr val="20D375"/>
      </a:lt2>
      <a:accent1>
        <a:srgbClr val="20D375"/>
      </a:accent1>
      <a:accent2>
        <a:srgbClr val="7BF7DF"/>
      </a:accent2>
      <a:accent3>
        <a:srgbClr val="6BEC7B"/>
      </a:accent3>
      <a:accent4>
        <a:srgbClr val="0AAE8E"/>
      </a:accent4>
      <a:accent5>
        <a:srgbClr val="139723"/>
      </a:accent5>
      <a:accent6>
        <a:srgbClr val="0F693A"/>
      </a:accent6>
      <a:hlink>
        <a:srgbClr val="20D375"/>
      </a:hlink>
      <a:folHlink>
        <a:srgbClr val="0F693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bg2"/>
          </a:solidFill>
        </a:ln>
        <a:effectLst/>
      </a:spPr>
      <a:bodyPr lIns="36000" tIns="36000" rIns="36000" bIns="36000"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2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DSN – Powerpoint Template v2.1" id="{007F04D8-11C2-47C4-AB65-CD85AC72EC2D}" vid="{C2957240-0949-4580-8D40-5A5E757FFE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MDSN – Powerpoint Template v4</Template>
  <TotalTime>6</TotalTime>
  <Words>316</Words>
  <Application>Microsoft Office PowerPoint</Application>
  <PresentationFormat>On-screen Show (16:9)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Raleway</vt:lpstr>
      <vt:lpstr>Raleway Thin</vt:lpstr>
      <vt:lpstr>Segoe Print</vt:lpstr>
      <vt:lpstr>Segoe UI</vt:lpstr>
      <vt:lpstr>Segoe UI Light</vt:lpstr>
      <vt:lpstr>Office Theme</vt:lpstr>
      <vt:lpstr>Introduction to R and RStudio  Session 2: Projects</vt:lpstr>
      <vt:lpstr>Working Directory</vt:lpstr>
      <vt:lpstr>Organisation</vt:lpstr>
      <vt:lpstr>RStudio Projects</vt:lpstr>
      <vt:lpstr>Create a project</vt:lpstr>
      <vt:lpstr>RStudio Projects</vt:lpstr>
      <vt:lpstr>RStudio Projects</vt:lpstr>
      <vt:lpstr> </vt:lpstr>
      <vt:lpstr>End</vt:lpstr>
      <vt:lpstr>Addendum: Browsing in RStudio</vt:lpstr>
      <vt:lpstr>PowerPoint Presentation</vt:lpstr>
      <vt:lpstr>PowerPoint Presentation</vt:lpstr>
    </vt:vector>
  </TitlesOfParts>
  <Company>IE Design Consultancy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and RStudio  Session 2: Projects</dc:title>
  <dc:creator>Ozayr Mohammed (Strategy Unit, hosted by MLCSU)</dc:creator>
  <cp:lastModifiedBy>Ozayr Mohammed (Strategy Unit, hosted by MLCSU)</cp:lastModifiedBy>
  <cp:revision>1</cp:revision>
  <dcterms:created xsi:type="dcterms:W3CDTF">2021-09-23T10:48:49Z</dcterms:created>
  <dcterms:modified xsi:type="dcterms:W3CDTF">2021-09-23T13:43:36Z</dcterms:modified>
</cp:coreProperties>
</file>