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1C20B-DCDB-474D-AA17-21604CDFE027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CB94A-ABF1-4477-99A8-7B0EEDAA9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5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CB94A-ABF1-4477-99A8-7B0EEDAA95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10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8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0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1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6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7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6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8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2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0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9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97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3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286919-270C-4E09-8078-1583E540E12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340A1-FAE6-4416-B489-840A61576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BD0B-3ECE-4B5F-B314-271CC21C6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225" y="1380068"/>
            <a:ext cx="8178798" cy="2616199"/>
          </a:xfrm>
        </p:spPr>
        <p:txBody>
          <a:bodyPr>
            <a:normAutofit fontScale="90000"/>
          </a:bodyPr>
          <a:lstStyle/>
          <a:p>
            <a:r>
              <a:rPr lang="en-GB" dirty="0"/>
              <a:t>Efficient Asymmetric Cryptography for RFID 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7F13B-C3F1-46BF-850A-BFE6466D2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 O’Neill</a:t>
            </a:r>
          </a:p>
          <a:p>
            <a:r>
              <a:rPr lang="en-GB" dirty="0"/>
              <a:t>Emmanuel College</a:t>
            </a:r>
          </a:p>
        </p:txBody>
      </p:sp>
    </p:spTree>
    <p:extLst>
      <p:ext uri="{BB962C8B-B14F-4D97-AF65-F5344CB8AC3E}">
        <p14:creationId xmlns:p14="http://schemas.microsoft.com/office/powerpoint/2010/main" val="372467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0D83-8ED8-415A-B2DA-72FFDEE0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4199"/>
            <a:ext cx="10515600" cy="1325563"/>
          </a:xfrm>
        </p:spPr>
        <p:txBody>
          <a:bodyPr/>
          <a:lstStyle/>
          <a:p>
            <a:r>
              <a:rPr lang="en-GB" dirty="0"/>
              <a:t>Background - Smartcards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51A5-AE40-42E5-90DE-68517920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6443"/>
            <a:ext cx="6560376" cy="5506281"/>
          </a:xfrm>
        </p:spPr>
        <p:txBody>
          <a:bodyPr>
            <a:normAutofit/>
          </a:bodyPr>
          <a:lstStyle/>
          <a:p>
            <a:r>
              <a:rPr lang="en-GB" sz="2800" dirty="0"/>
              <a:t>Command-response APDUs, client-server model.</a:t>
            </a:r>
          </a:p>
          <a:p>
            <a:r>
              <a:rPr lang="en-GB" sz="2800" dirty="0"/>
              <a:t>Java Card: implementation of ISO7816.</a:t>
            </a:r>
          </a:p>
          <a:p>
            <a:pPr lvl="1"/>
            <a:r>
              <a:rPr lang="en-GB" sz="2400" dirty="0"/>
              <a:t>Reprogrammable using a subset of Java.</a:t>
            </a:r>
          </a:p>
          <a:p>
            <a:r>
              <a:rPr lang="en-GB" sz="2800" dirty="0"/>
              <a:t>Existing university smartcard system (MIFARE classic) is inadequate.</a:t>
            </a:r>
          </a:p>
          <a:p>
            <a:pPr lvl="1"/>
            <a:r>
              <a:rPr lang="en-GB" dirty="0"/>
              <a:t>Relied on obfuscation of implementation details. </a:t>
            </a:r>
          </a:p>
          <a:p>
            <a:pPr lvl="1"/>
            <a:r>
              <a:rPr lang="en-GB" dirty="0"/>
              <a:t>Limited on-card memory for keys, forces reuse of same key for multiple terminals.</a:t>
            </a:r>
          </a:p>
          <a:p>
            <a:pPr lvl="1"/>
            <a:r>
              <a:rPr lang="en-GB" dirty="0"/>
              <a:t>(other weaknesses…)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681BD9F-16F9-438F-A038-6542F6C8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3" t="42959" r="26484" b="40744"/>
          <a:stretch/>
        </p:blipFill>
        <p:spPr>
          <a:xfrm>
            <a:off x="7914924" y="3527479"/>
            <a:ext cx="1731120" cy="59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F8E2D-17C4-4CFB-AC37-BC6A494F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76" y="929549"/>
            <a:ext cx="1946547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9D327-0364-40C7-BE72-35AB61802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9223">
            <a:off x="8404251" y="1863274"/>
            <a:ext cx="1050994" cy="1939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73AA9-E1F9-4AC7-8854-6552A4AE7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70" y="4251748"/>
            <a:ext cx="3309055" cy="939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58950-22C2-4904-B96A-E13963FCE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039" y="1360692"/>
            <a:ext cx="1985986" cy="8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DE6C-60D5-4AC5-9FAF-7794555C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85725"/>
            <a:ext cx="10018713" cy="1752599"/>
          </a:xfrm>
        </p:spPr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91CC-0B74-417C-BBFA-EBBBB2D07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10" y="1238250"/>
            <a:ext cx="10488615" cy="5125228"/>
          </a:xfrm>
        </p:spPr>
        <p:txBody>
          <a:bodyPr>
            <a:normAutofit/>
          </a:bodyPr>
          <a:lstStyle/>
          <a:p>
            <a:r>
              <a:rPr lang="en-GB" sz="2800" dirty="0"/>
              <a:t>Access control system based on asymmetric cryptography</a:t>
            </a:r>
          </a:p>
          <a:p>
            <a:pPr lvl="1"/>
            <a:r>
              <a:rPr lang="en-GB" sz="2400" dirty="0"/>
              <a:t>Support card revocation.</a:t>
            </a:r>
          </a:p>
          <a:p>
            <a:pPr lvl="1"/>
            <a:r>
              <a:rPr lang="en-GB" sz="2400" dirty="0"/>
              <a:t>Robust against compromised keys.</a:t>
            </a:r>
          </a:p>
          <a:p>
            <a:r>
              <a:rPr lang="en-GB" sz="2800" dirty="0"/>
              <a:t>Resolve problems with current university smartcard system.</a:t>
            </a:r>
          </a:p>
          <a:p>
            <a:r>
              <a:rPr lang="en-GB" sz="2800" dirty="0"/>
              <a:t>Achieve reasonable authentication time. </a:t>
            </a:r>
          </a:p>
          <a:p>
            <a:r>
              <a:rPr lang="en-GB" sz="2800" dirty="0"/>
              <a:t>Mitigate cost of introduction, ensure system is secure.</a:t>
            </a:r>
          </a:p>
        </p:txBody>
      </p:sp>
    </p:spTree>
    <p:extLst>
      <p:ext uri="{BB962C8B-B14F-4D97-AF65-F5344CB8AC3E}">
        <p14:creationId xmlns:p14="http://schemas.microsoft.com/office/powerpoint/2010/main" val="18351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4A56-3BEB-40F7-9966-00D75E3A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16633"/>
            <a:ext cx="10018713" cy="1752599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9F9134-3191-49BF-B211-0C19C9F4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3649"/>
            <a:ext cx="5729088" cy="5019598"/>
          </a:xfrm>
        </p:spPr>
        <p:txBody>
          <a:bodyPr>
            <a:noAutofit/>
          </a:bodyPr>
          <a:lstStyle/>
          <a:p>
            <a:r>
              <a:rPr lang="en-GB" sz="2800" dirty="0"/>
              <a:t>Protocol: OPACITY ZKM</a:t>
            </a:r>
          </a:p>
          <a:p>
            <a:pPr lvl="1"/>
            <a:r>
              <a:rPr lang="en-GB" sz="2400" dirty="0"/>
              <a:t>Zero Key Management - terminal doesn’t store secrets.</a:t>
            </a:r>
          </a:p>
          <a:p>
            <a:pPr lvl="1"/>
            <a:r>
              <a:rPr lang="en-GB" sz="2400" dirty="0"/>
              <a:t>Elliptic Curve Diffie-Hellman key agreement.</a:t>
            </a:r>
          </a:p>
          <a:p>
            <a:pPr lvl="1"/>
            <a:r>
              <a:rPr lang="en-GB" sz="2400" dirty="0"/>
              <a:t>Persistent binding – optimisation. Generate secret for next encounter.</a:t>
            </a:r>
          </a:p>
          <a:p>
            <a:r>
              <a:rPr lang="en-GB" sz="2800" dirty="0"/>
              <a:t>Java Card 3.0.4 smartcards. </a:t>
            </a:r>
          </a:p>
          <a:p>
            <a:pPr lvl="1"/>
            <a:r>
              <a:rPr lang="en-GB" sz="2400" dirty="0"/>
              <a:t>2.2.2 has library deficiencies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5C259-CC4D-4305-85CB-16019E98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15" y="1203649"/>
            <a:ext cx="5160885" cy="36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5B2D-4721-497F-8883-0F1ECEBE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39823"/>
            <a:ext cx="10018713" cy="1752599"/>
          </a:xfrm>
        </p:spPr>
        <p:txBody>
          <a:bodyPr/>
          <a:lstStyle/>
          <a:p>
            <a:r>
              <a:rPr lang="en-GB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3540-E888-445D-9FA8-AAADCB32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996520"/>
            <a:ext cx="10018713" cy="2432480"/>
          </a:xfrm>
        </p:spPr>
        <p:txBody>
          <a:bodyPr/>
          <a:lstStyle/>
          <a:p>
            <a:r>
              <a:rPr lang="en-GB" dirty="0"/>
              <a:t>Core of project implemented – working prototype.</a:t>
            </a:r>
          </a:p>
          <a:p>
            <a:r>
              <a:rPr lang="en-GB" dirty="0"/>
              <a:t>Mostly implemented optimised protocol involving Persistent Binding.</a:t>
            </a:r>
          </a:p>
          <a:p>
            <a:r>
              <a:rPr lang="en-GB" dirty="0"/>
              <a:t>Scripts manage issuing and authentication of cards.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3AC6CB-7A07-4196-A51F-C31869B41A18}"/>
              </a:ext>
            </a:extLst>
          </p:cNvPr>
          <p:cNvSpPr txBox="1">
            <a:spLocks/>
          </p:cNvSpPr>
          <p:nvPr/>
        </p:nvSpPr>
        <p:spPr>
          <a:xfrm>
            <a:off x="1431781" y="3322655"/>
            <a:ext cx="10018713" cy="12487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Still to be 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215B2-CC29-4103-82A2-659B486A56E3}"/>
              </a:ext>
            </a:extLst>
          </p:cNvPr>
          <p:cNvSpPr txBox="1">
            <a:spLocks/>
          </p:cNvSpPr>
          <p:nvPr/>
        </p:nvSpPr>
        <p:spPr>
          <a:xfrm>
            <a:off x="1431782" y="4305299"/>
            <a:ext cx="10018713" cy="202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More user-friendly card issuing interface.</a:t>
            </a:r>
          </a:p>
          <a:p>
            <a:r>
              <a:rPr lang="en-GB" dirty="0"/>
              <a:t>Finalize Persistent Binding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2091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1311</TotalTime>
  <Words>194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Efficient Asymmetric Cryptography for RFID Access Control</vt:lpstr>
      <vt:lpstr>Background - Smartcards</vt:lpstr>
      <vt:lpstr>Project goals</vt:lpstr>
      <vt:lpstr>Implementation</vt:lpstr>
      <vt:lpstr>Work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RePack by Diakov</dc:creator>
  <cp:lastModifiedBy>RePack by Diakov</cp:lastModifiedBy>
  <cp:revision>24</cp:revision>
  <dcterms:created xsi:type="dcterms:W3CDTF">2018-01-25T00:11:27Z</dcterms:created>
  <dcterms:modified xsi:type="dcterms:W3CDTF">2018-02-09T00:32:06Z</dcterms:modified>
</cp:coreProperties>
</file>