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306" r:id="rId3"/>
    <p:sldId id="309" r:id="rId4"/>
    <p:sldId id="307" r:id="rId5"/>
    <p:sldId id="30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23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7DF9C-C27C-1B43-B90D-27FA57D9A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BE979-81D8-CB46-A2A2-C67F098E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3B1D5-7CF5-C84C-923A-D8E8F31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4C6E8-425C-A445-961D-5CA8B29E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60E90-8DBE-EF45-A030-64C176B3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66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B2E84-1FCE-014B-B65F-C118A7B4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59609-D0E4-0F47-824D-850949F4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F44FE-0F25-B14C-9EB5-AC9505D8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05BA2-782D-9643-88F5-EA88ECB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64571-0409-904D-B73B-62113515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6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CBA9FB-1A48-BC4C-91B7-1A174AE58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994C0-3C4C-9541-B893-285F1E80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3FB3D-7F34-3349-93E8-A881EC9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93E57-3754-D646-84EC-8FCA688D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B0174-CF39-934A-A946-079F0244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2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B294E-669A-1E4D-BC39-BB549A59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E4B64-2669-F946-9916-B5C4640A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DE62A-2EA2-F446-9729-B1158603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F0AFD-2EFF-C04D-A1F0-2D649C9F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1E603-685F-E64E-B0C0-1217836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EE7AC-2E84-824F-B1C0-8CFDB013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5CB40-0B7F-8143-871B-E0259D27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3B233-FC9C-534C-9A50-78A14926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5991C-8CD3-324B-9576-DADBF2E8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804E3-09DF-D445-9E52-47655315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8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07F66-8783-394B-8C0B-2A011F45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6F1E7-FD06-4740-A653-E2D191B4F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0DDD1-3130-BF45-A331-F3FD41A3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2B145-66C8-B04A-B171-874F90A5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7A23E-22C2-DA4A-918E-028BB722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AA11A-8AC1-064E-9BC1-C3AEE0CF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53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E2705-EB99-BC45-B593-9689B0F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25D77-DABC-184A-A0C1-EE3EC9B67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CB89F-18A4-D645-9CC8-9A2472EA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634FF6-A3FD-A945-A94F-8037D965A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FA70B-EEEC-FA42-83D1-7F03DBF39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5BC329-4878-314F-A960-74DCF13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D13868-6EE9-FC46-B1E3-C6A5F40F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6F09D-1DF9-034D-9A40-B12BB5FA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86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321B-0A07-C64E-8311-99C56BF1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084BE-C2EA-464C-B8ED-C88DD732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97A326-DC98-4D47-B5F0-536D4044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CF9BD-DBA3-E840-AABB-FDFDB136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78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FDEB5-0DC8-5C4E-AE96-9996E729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5ADF2-C18A-814B-B75E-6422A5BF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378DE9-ADB3-D446-B7A7-6B2DF41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9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D7DE8-AB24-8249-8029-B9F325A9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D5191-EBDD-954F-B415-785D2ABB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0C4EE-59F9-1A4B-9553-F66045AE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7647F-B7B4-DA40-97AB-A70B8E11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84F0A-B0B1-D347-B2EA-9AF0FBD2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7DA92-0812-9842-BD51-4B65CE9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76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915E9-D599-A346-AB4A-17DF6195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A0F6D-D34D-A241-A49E-5260EFC9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EB74D-0393-8E4A-B8CC-C26784C7B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00E771-F07C-224D-A76E-920FA55C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CE466-B568-3645-A917-F159750C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BADC5-1DB7-1B4F-87D7-6B293EB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73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39BE66-CBAB-594E-887C-47D9AD6E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08775-E238-4145-BB91-BFCDAA1B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F8531-66DF-4E49-8F9D-08B40255A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F5AC-AE5D-1644-94E5-19C1F88B000A}" type="datetimeFigureOut">
              <a:rPr kumimoji="1" lang="ko-KR" altLang="en-US" smtClean="0"/>
              <a:t>2018. 10. 17.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CA44-B48B-BE42-96A6-853B466F7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B8752-B0F4-EA4D-965C-644A5D2E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2C63-C730-984D-B958-A5A7EC983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9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998305"/>
            <a:ext cx="12192000" cy="19685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8600" y="3772839"/>
            <a:ext cx="2286018" cy="1955800"/>
            <a:chOff x="228600" y="3772839"/>
            <a:chExt cx="2286018" cy="1955800"/>
          </a:xfrm>
        </p:grpSpPr>
        <p:sp>
          <p:nvSpPr>
            <p:cNvPr id="4" name="타원 3"/>
            <p:cNvSpPr/>
            <p:nvPr/>
          </p:nvSpPr>
          <p:spPr>
            <a:xfrm>
              <a:off x="393709" y="3772839"/>
              <a:ext cx="1955800" cy="195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88759" y="4336273"/>
              <a:ext cx="1165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201331024</a:t>
              </a:r>
            </a:p>
            <a:p>
              <a:pPr algn="ctr"/>
              <a:r>
                <a:rPr lang="ko-KR" altLang="en-US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이 동 영</a:t>
              </a:r>
              <a:endParaRPr lang="en-US" altLang="ko-KR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8600" y="4750739"/>
              <a:ext cx="22860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63B5FB-2917-0046-8B70-F2ABDC75547B}"/>
              </a:ext>
            </a:extLst>
          </p:cNvPr>
          <p:cNvSpPr txBox="1"/>
          <p:nvPr/>
        </p:nvSpPr>
        <p:spPr>
          <a:xfrm>
            <a:off x="4061220" y="2012944"/>
            <a:ext cx="4820725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  <a:latin typeface="+mj-lt"/>
              </a:rPr>
              <a:t> </a:t>
            </a:r>
            <a:endParaRPr kumimoji="1" lang="en-US" altLang="ko-KR" sz="3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kumimoji="1" lang="ko-KR" altLang="en-US" sz="3600" b="1" dirty="0">
                <a:solidFill>
                  <a:srgbClr val="7030A0"/>
                </a:solidFill>
                <a:latin typeface="+mj-lt"/>
              </a:rPr>
              <a:t>게임프로그래밍</a:t>
            </a:r>
          </a:p>
          <a:p>
            <a:pPr algn="ctr"/>
            <a:r>
              <a:rPr kumimoji="1" lang="ko-KR" altLang="en-US" sz="3600" b="1" dirty="0">
                <a:solidFill>
                  <a:srgbClr val="7030A0"/>
                </a:solidFill>
                <a:latin typeface="+mj-lt"/>
              </a:rPr>
              <a:t>중간고사</a:t>
            </a:r>
            <a:endParaRPr kumimoji="1" lang="en-US" altLang="ko-KR" sz="3600" b="1" dirty="0">
              <a:solidFill>
                <a:srgbClr val="7030A0"/>
              </a:solidFill>
              <a:latin typeface="+mj-lt"/>
            </a:endParaRPr>
          </a:p>
          <a:p>
            <a:pPr algn="ctr"/>
            <a:endParaRPr kumimoji="1"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84AC6E6B-AC77-C246-B3A7-84BD90BD975D}"/>
              </a:ext>
            </a:extLst>
          </p:cNvPr>
          <p:cNvSpPr/>
          <p:nvPr/>
        </p:nvSpPr>
        <p:spPr>
          <a:xfrm>
            <a:off x="3843772" y="1583473"/>
            <a:ext cx="5255623" cy="3167266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92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>
            <a:extLst>
              <a:ext uri="{FF2B5EF4-FFF2-40B4-BE49-F238E27FC236}">
                <a16:creationId xmlns:a16="http://schemas.microsoft.com/office/drawing/2014/main" id="{84AC6E6B-AC77-C246-B3A7-84BD90BD975D}"/>
              </a:ext>
            </a:extLst>
          </p:cNvPr>
          <p:cNvSpPr/>
          <p:nvPr/>
        </p:nvSpPr>
        <p:spPr>
          <a:xfrm>
            <a:off x="2379243" y="1650381"/>
            <a:ext cx="7831555" cy="4705814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0E1A541-B3D3-E740-AFD0-5301A909DA2B}"/>
              </a:ext>
            </a:extLst>
          </p:cNvPr>
          <p:cNvSpPr/>
          <p:nvPr/>
        </p:nvSpPr>
        <p:spPr>
          <a:xfrm>
            <a:off x="2970259" y="278781"/>
            <a:ext cx="7244259" cy="1137424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7265B-FA5A-DC48-A492-9383E280BA1B}"/>
              </a:ext>
            </a:extLst>
          </p:cNvPr>
          <p:cNvSpPr txBox="1"/>
          <p:nvPr/>
        </p:nvSpPr>
        <p:spPr>
          <a:xfrm>
            <a:off x="3196841" y="647438"/>
            <a:ext cx="679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err="1">
                <a:solidFill>
                  <a:schemeClr val="bg1"/>
                </a:solidFill>
              </a:rPr>
              <a:t>조작방법</a:t>
            </a:r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4F77-DA68-F44B-BB2B-CCF298BF01EF}"/>
              </a:ext>
            </a:extLst>
          </p:cNvPr>
          <p:cNvSpPr txBox="1"/>
          <p:nvPr/>
        </p:nvSpPr>
        <p:spPr>
          <a:xfrm>
            <a:off x="2970259" y="2319454"/>
            <a:ext cx="655319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</a:rPr>
              <a:t>  </a:t>
            </a:r>
            <a:r>
              <a:rPr kumimoji="1" lang="ko-KR" altLang="en-US" sz="2800" dirty="0" err="1">
                <a:solidFill>
                  <a:schemeClr val="bg1"/>
                </a:solidFill>
              </a:rPr>
              <a:t>조작방법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이동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좌우 방향키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점프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Space Bar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공격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A</a:t>
            </a:r>
          </a:p>
          <a:p>
            <a:pPr algn="ctr"/>
            <a:endParaRPr kumimoji="1"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98F71-8AA1-CC46-B768-E525175C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28" y="2914342"/>
            <a:ext cx="912385" cy="912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94D0B8-7321-F64E-B761-26BF8D94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2" y="3826727"/>
            <a:ext cx="905107" cy="905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43071F-2F2D-4A43-A701-44B62F95A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048" y="4773042"/>
            <a:ext cx="858888" cy="8588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E5CCC7C-C63A-074E-9572-534409C4C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287" y="4967536"/>
            <a:ext cx="889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1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>
            <a:extLst>
              <a:ext uri="{FF2B5EF4-FFF2-40B4-BE49-F238E27FC236}">
                <a16:creationId xmlns:a16="http://schemas.microsoft.com/office/drawing/2014/main" id="{84AC6E6B-AC77-C246-B3A7-84BD90BD975D}"/>
              </a:ext>
            </a:extLst>
          </p:cNvPr>
          <p:cNvSpPr/>
          <p:nvPr/>
        </p:nvSpPr>
        <p:spPr>
          <a:xfrm>
            <a:off x="2379243" y="1650381"/>
            <a:ext cx="7831555" cy="4705814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0E1A541-B3D3-E740-AFD0-5301A909DA2B}"/>
              </a:ext>
            </a:extLst>
          </p:cNvPr>
          <p:cNvSpPr/>
          <p:nvPr/>
        </p:nvSpPr>
        <p:spPr>
          <a:xfrm>
            <a:off x="2970259" y="278781"/>
            <a:ext cx="7244259" cy="1137424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7265B-FA5A-DC48-A492-9383E280BA1B}"/>
              </a:ext>
            </a:extLst>
          </p:cNvPr>
          <p:cNvSpPr txBox="1"/>
          <p:nvPr/>
        </p:nvSpPr>
        <p:spPr>
          <a:xfrm>
            <a:off x="3196841" y="647438"/>
            <a:ext cx="679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chemeClr val="bg1"/>
                </a:solidFill>
              </a:rPr>
              <a:t>게임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4F77-DA68-F44B-BB2B-CCF298BF01EF}"/>
              </a:ext>
            </a:extLst>
          </p:cNvPr>
          <p:cNvSpPr txBox="1"/>
          <p:nvPr/>
        </p:nvSpPr>
        <p:spPr>
          <a:xfrm>
            <a:off x="3018421" y="3250022"/>
            <a:ext cx="6553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solidFill>
                  <a:schemeClr val="bg1"/>
                </a:solidFill>
              </a:rPr>
              <a:t>깃발을 만나면 레벨이 한단계상승한다</a:t>
            </a:r>
            <a:r>
              <a:rPr kumimoji="1"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solidFill>
                  <a:schemeClr val="bg1"/>
                </a:solidFill>
              </a:rPr>
              <a:t>레벨이 올라가면 자동으로 시작지점에서 시작한다</a:t>
            </a:r>
            <a:r>
              <a:rPr kumimoji="1"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kumimoji="1"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solidFill>
                  <a:schemeClr val="bg1"/>
                </a:solidFill>
              </a:rPr>
              <a:t>몬스터데미지</a:t>
            </a:r>
            <a:r>
              <a:rPr kumimoji="1" lang="en-US" altLang="ko-KR" sz="2000" dirty="0">
                <a:solidFill>
                  <a:schemeClr val="bg1"/>
                </a:solidFill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</a:rPr>
              <a:t>몬스터의 체력은 레벨에 비례한다</a:t>
            </a:r>
            <a:r>
              <a:rPr kumimoji="1"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EC488-6D9F-4D45-AD53-EC57BE61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35" y="2433546"/>
            <a:ext cx="422819" cy="659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BDD45-FF30-BE4F-B279-1C3A1427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96" y="4391877"/>
            <a:ext cx="1612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40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>
            <a:extLst>
              <a:ext uri="{FF2B5EF4-FFF2-40B4-BE49-F238E27FC236}">
                <a16:creationId xmlns:a16="http://schemas.microsoft.com/office/drawing/2014/main" id="{84AC6E6B-AC77-C246-B3A7-84BD90BD975D}"/>
              </a:ext>
            </a:extLst>
          </p:cNvPr>
          <p:cNvSpPr/>
          <p:nvPr/>
        </p:nvSpPr>
        <p:spPr>
          <a:xfrm>
            <a:off x="2379243" y="1650381"/>
            <a:ext cx="7831555" cy="4705814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0E1A541-B3D3-E740-AFD0-5301A909DA2B}"/>
              </a:ext>
            </a:extLst>
          </p:cNvPr>
          <p:cNvSpPr/>
          <p:nvPr/>
        </p:nvSpPr>
        <p:spPr>
          <a:xfrm>
            <a:off x="2970259" y="278781"/>
            <a:ext cx="7244259" cy="1137424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7265B-FA5A-DC48-A492-9383E280BA1B}"/>
              </a:ext>
            </a:extLst>
          </p:cNvPr>
          <p:cNvSpPr txBox="1"/>
          <p:nvPr/>
        </p:nvSpPr>
        <p:spPr>
          <a:xfrm>
            <a:off x="3196841" y="647438"/>
            <a:ext cx="679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chemeClr val="bg1"/>
                </a:solidFill>
              </a:rPr>
              <a:t>아이템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65D23-A7AA-F84E-9447-63DC3214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73" y="2575932"/>
            <a:ext cx="589522" cy="589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5CC9F-C6A2-0E43-B4A5-07F03673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73" y="3600352"/>
            <a:ext cx="573359" cy="603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225836-A0A9-A64D-A8B2-D2119677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4" y="4786427"/>
            <a:ext cx="712591" cy="356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CD95E7-790E-0342-BECF-C9AD91DFC90F}"/>
              </a:ext>
            </a:extLst>
          </p:cNvPr>
          <p:cNvSpPr txBox="1"/>
          <p:nvPr/>
        </p:nvSpPr>
        <p:spPr>
          <a:xfrm>
            <a:off x="4282068" y="2575932"/>
            <a:ext cx="496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10</a:t>
            </a:r>
            <a:r>
              <a:rPr kumimoji="1" lang="ko-KR" altLang="en-US" dirty="0">
                <a:solidFill>
                  <a:schemeClr val="bg1"/>
                </a:solidFill>
              </a:rPr>
              <a:t>초간  캐릭터 근처의 아이템들이 캐릭터을향해 자동으로 움직인다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F9486-08F0-3E46-9A0D-AA7ADA22408A}"/>
              </a:ext>
            </a:extLst>
          </p:cNvPr>
          <p:cNvSpPr txBox="1"/>
          <p:nvPr/>
        </p:nvSpPr>
        <p:spPr>
          <a:xfrm>
            <a:off x="4170555" y="3782338"/>
            <a:ext cx="501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</a:rPr>
              <a:t>회 공격을 방어해줄 수 있는 아이템을 생성한다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C4130-B280-7C4D-8C6B-010E77129661}"/>
              </a:ext>
            </a:extLst>
          </p:cNvPr>
          <p:cNvSpPr txBox="1"/>
          <p:nvPr/>
        </p:nvSpPr>
        <p:spPr>
          <a:xfrm>
            <a:off x="4170555" y="4802902"/>
            <a:ext cx="4962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체력과 스코어포인트를 증가시켜준다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포인트는 색상과 레벨에 따라서 값이 정해진다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595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0E048-0CB0-3444-975F-A83965C0CF05}"/>
              </a:ext>
            </a:extLst>
          </p:cNvPr>
          <p:cNvSpPr txBox="1"/>
          <p:nvPr/>
        </p:nvSpPr>
        <p:spPr>
          <a:xfrm>
            <a:off x="4248615" y="3189249"/>
            <a:ext cx="3456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F0C9901-693A-F740-B94B-C56B7F3E59C9}"/>
              </a:ext>
            </a:extLst>
          </p:cNvPr>
          <p:cNvSpPr/>
          <p:nvPr/>
        </p:nvSpPr>
        <p:spPr>
          <a:xfrm>
            <a:off x="2354924" y="2912924"/>
            <a:ext cx="7244259" cy="1137424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3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80</Words>
  <Application>Microsoft Macintosh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14</cp:revision>
  <dcterms:created xsi:type="dcterms:W3CDTF">2018-10-17T07:58:16Z</dcterms:created>
  <dcterms:modified xsi:type="dcterms:W3CDTF">2018-10-18T06:44:48Z</dcterms:modified>
</cp:coreProperties>
</file>