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11"/>
  </p:notesMasterIdLst>
  <p:sldIdLst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4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997CF-4349-4683-9CE4-8CAF532E57B8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D1A67-E994-4536-A2E9-F5B5CF2F5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00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919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396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8591-5113-4100-A5DA-3094F9F9EE57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08.05.2021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Оразгелдиева Огулнур, 1032205431@</a:t>
            </a: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rudn.ru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22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EA40-CB04-458E-B9D8-91DA45D95C73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08.05.2021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Оразгелдиева Огулнур, 1032205431@</a:t>
            </a: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rudn.ru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1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56AA-C812-426A-A285-A22E361A120D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08.05.2021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Оразгелдиева Огулнур, 1032205431@</a:t>
            </a: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rudn.ru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342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8591-5113-4100-A5DA-3094F9F9EE57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08.05.2021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Оразгелдиева Огулнур, 1032205431@</a:t>
            </a: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rudn.ru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983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3CA0-24F3-45F1-BF48-0CFDFDB395E8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08.05.2021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Оразгелдиева Огулнур, 1032205431@</a:t>
            </a: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rudn.ru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15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7797-9BD2-4522-903A-A00A9CE2D2C9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08.05.2021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Оразгелдиева Огулнур, 1032205431@</a:t>
            </a: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rudn.ru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74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BEB3-7B9D-49F8-9656-288D5464F50B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08.05.2021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Оразгелдиева Огулнур, 1032205431@</a:t>
            </a: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rudn.ru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766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6E29-26A0-47D3-9753-161EB4C66759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08.05.2021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Оразгелдиева Огулнур, 1032205431@</a:t>
            </a: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rudn.ru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54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53D5-01D4-491B-A9EA-447B1F3BE1B0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08.05.2021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Оразгелдиева Огулнур, 1032205431@</a:t>
            </a: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rudn.ru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690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EF30-EB30-4B9D-8B32-86785FA26D2B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08.05.2021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Оразгелдиева Огулнур, 1032205431@</a:t>
            </a: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rudn.ru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989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6F86-E057-40F7-B550-CFC63A965AA9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08.05.2021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Оразгелдиева Огулнур, 1032205431@</a:t>
            </a: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rudn.ru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75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3CA0-24F3-45F1-BF48-0CFDFDB395E8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08.05.2021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Оразгелдиева Огулнур, 1032205431@</a:t>
            </a: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rudn.ru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0817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95B3-1DCF-433D-93E0-6DA838B36E60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08.05.2021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Оразгелдиева Огулнур, 1032205431@</a:t>
            </a: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rudn.ru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1878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EA40-CB04-458E-B9D8-91DA45D95C73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08.05.2021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Оразгелдиева Огулнур, 1032205431@</a:t>
            </a: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rudn.ru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496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56AA-C812-426A-A285-A22E361A120D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08.05.2021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Оразгелдиева Огулнур, 1032205431@</a:t>
            </a: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rudn.ru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5006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8591-5113-4100-A5DA-3094F9F9EE57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08.05.2021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Оразгелдиева Огулнур, 1032205431@</a:t>
            </a: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rudn.ru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2392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3CA0-24F3-45F1-BF48-0CFDFDB395E8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08.05.2021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Оразгелдиева Огулнур, 1032205431@</a:t>
            </a: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rudn.ru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4504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7797-9BD2-4522-903A-A00A9CE2D2C9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08.05.2021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Оразгелдиева Огулнур, 1032205431@</a:t>
            </a: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rudn.ru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2598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BEB3-7B9D-49F8-9656-288D5464F50B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08.05.2021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Оразгелдиева Огулнур, 1032205431@</a:t>
            </a: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rudn.ru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432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6E29-26A0-47D3-9753-161EB4C66759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08.05.2021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Оразгелдиева Огулнур, 1032205431@</a:t>
            </a: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rudn.ru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5411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53D5-01D4-491B-A9EA-447B1F3BE1B0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08.05.2021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Оразгелдиева Огулнур, 1032205431@</a:t>
            </a: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rudn.ru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673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EF30-EB30-4B9D-8B32-86785FA26D2B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08.05.2021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Оразгелдиева Огулнур, 1032205431@</a:t>
            </a: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rudn.ru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93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7797-9BD2-4522-903A-A00A9CE2D2C9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08.05.2021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Оразгелдиева Огулнур, 1032205431@</a:t>
            </a: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rudn.ru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2824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6F86-E057-40F7-B550-CFC63A965AA9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08.05.2021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Оразгелдиева Огулнур, 1032205431@</a:t>
            </a: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rudn.ru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2008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95B3-1DCF-433D-93E0-6DA838B36E60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08.05.2021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Оразгелдиева Огулнур, 1032205431@</a:t>
            </a: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rudn.ru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6845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EA40-CB04-458E-B9D8-91DA45D95C73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08.05.2021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Оразгелдиева Огулнур, 1032205431@</a:t>
            </a: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rudn.ru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220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56AA-C812-426A-A285-A22E361A120D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08.05.2021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Оразгелдиева Огулнур, 1032205431@</a:t>
            </a: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rudn.ru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07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BEB3-7B9D-49F8-9656-288D5464F50B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08.05.2021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Оразгелдиева Огулнур, 1032205431@</a:t>
            </a: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rudn.ru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37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6E29-26A0-47D3-9753-161EB4C66759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08.05.2021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Оразгелдиева Огулнур, 1032205431@</a:t>
            </a: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rudn.ru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37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53D5-01D4-491B-A9EA-447B1F3BE1B0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08.05.2021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Оразгелдиева Огулнур, 1032205431@</a:t>
            </a: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rudn.ru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EF30-EB30-4B9D-8B32-86785FA26D2B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08.05.2021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Оразгелдиева Огулнур, 1032205431@</a:t>
            </a: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rudn.ru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24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6F86-E057-40F7-B550-CFC63A965AA9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08.05.2021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Оразгелдиева Огулнур, 1032205431@</a:t>
            </a: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rudn.ru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06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95B3-1DCF-433D-93E0-6DA838B36E60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08.05.2021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Оразгелдиева Огулнур, 1032205431@</a:t>
            </a: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rudn.ru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89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F1BE3-6DF3-4C13-AE52-CB277B8A40A4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08.05.2021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Оразгелдиева Огулнур, 1032205431@</a:t>
            </a: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rudn.ru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1E6D1-50D9-4823-ADA8-9E58C740B43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77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F1BE3-6DF3-4C13-AE52-CB277B8A40A4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08.05.2021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Оразгелдиева Огулнур, 1032205431@</a:t>
            </a: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rudn.ru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1E6D1-50D9-4823-ADA8-9E58C740B43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F1BE3-6DF3-4C13-AE52-CB277B8A40A4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08.05.2021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Оразгелдиева Огулнур, 1032205431@</a:t>
            </a: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rudn.ru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1E6D1-50D9-4823-ADA8-9E58C740B43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51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07962"/>
            <a:ext cx="9144000" cy="2387600"/>
          </a:xfrm>
        </p:spPr>
        <p:txBody>
          <a:bodyPr>
            <a:normAutofit/>
          </a:bodyPr>
          <a:lstStyle/>
          <a:p>
            <a:r>
              <a:rPr lang="ru-RU" sz="4400" b="1" dirty="0" smtClean="0"/>
              <a:t>Лабораторная работа №2 </a:t>
            </a:r>
            <a:endParaRPr lang="ru-RU" sz="4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750109"/>
            <a:ext cx="9144000" cy="165576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Управление версиями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047545" y="493851"/>
            <a:ext cx="7144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000" dirty="0">
                <a:solidFill>
                  <a:prstClr val="black"/>
                </a:solidFill>
              </a:rPr>
              <a:t>РОССИЙСКИЙ УНИВЕРСИТЕТ ДРУЖБЫ НАРОДОВ</a:t>
            </a:r>
          </a:p>
          <a:p>
            <a:pPr algn="r"/>
            <a:r>
              <a:rPr lang="ru-RU" sz="2000" dirty="0">
                <a:solidFill>
                  <a:prstClr val="black"/>
                </a:solidFill>
              </a:rPr>
              <a:t>ФАКУЛЬТЕТ ФИЗИКО-МАТЕМАТИЧЕСКИХ И ЕСТЕСТВЕННЫХ НАУК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661" y="5007708"/>
            <a:ext cx="51494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black"/>
                </a:solidFill>
              </a:rPr>
              <a:t>Дисциплина: Операционные системы</a:t>
            </a:r>
          </a:p>
          <a:p>
            <a:r>
              <a:rPr lang="ru-RU" sz="2400" dirty="0">
                <a:solidFill>
                  <a:prstClr val="black"/>
                </a:solidFill>
              </a:rPr>
              <a:t>Студент: Оразгелдиева Огулнур</a:t>
            </a:r>
          </a:p>
          <a:p>
            <a:r>
              <a:rPr lang="ru-RU" sz="2400" dirty="0">
                <a:solidFill>
                  <a:prstClr val="black"/>
                </a:solidFill>
              </a:rPr>
              <a:t>Группа: НПИбд-02-20</a:t>
            </a:r>
          </a:p>
          <a:p>
            <a:r>
              <a:rPr lang="ru-RU" sz="2400" dirty="0">
                <a:solidFill>
                  <a:prstClr val="black"/>
                </a:solidFill>
              </a:rPr>
              <a:t>Ст. номер: 1032205431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45" y="191948"/>
            <a:ext cx="3937616" cy="116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8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 smtClean="0"/>
              <a:t>Структура презентации</a:t>
            </a:r>
            <a:endParaRPr lang="ru-RU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Прагматика лабораторной работы</a:t>
            </a:r>
          </a:p>
          <a:p>
            <a:r>
              <a:rPr lang="ru-RU" sz="3200" dirty="0" smtClean="0"/>
              <a:t>Цель лабораторной работы</a:t>
            </a:r>
          </a:p>
          <a:p>
            <a:r>
              <a:rPr lang="ru-RU" sz="3200" dirty="0" smtClean="0"/>
              <a:t>Задачи выполнения лабораторной работы</a:t>
            </a:r>
          </a:p>
          <a:p>
            <a:r>
              <a:rPr lang="ru-RU" sz="3200" dirty="0" smtClean="0"/>
              <a:t>Результаты выполнения лабораторной работы и вывод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4114800" cy="365125"/>
          </a:xfrm>
        </p:spPr>
        <p:txBody>
          <a:bodyPr/>
          <a:lstStyle/>
          <a:p>
            <a:r>
              <a:rPr lang="ru-RU" sz="16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Оразгелдиева Огулнур, 1032205431@</a:t>
            </a:r>
            <a:r>
              <a:rPr lang="en-US" sz="16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rudn.ru</a:t>
            </a:r>
            <a:endParaRPr lang="ru-RU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118" y="230188"/>
            <a:ext cx="3335628" cy="99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7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 smtClean="0"/>
              <a:t>Прагматика</a:t>
            </a:r>
            <a:endParaRPr lang="ru-RU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600" dirty="0"/>
              <a:t>Системы контроля версий (</a:t>
            </a:r>
            <a:r>
              <a:rPr lang="ru-RU" sz="3600" dirty="0" err="1"/>
              <a:t>Version</a:t>
            </a:r>
            <a:r>
              <a:rPr lang="ru-RU" sz="3600" dirty="0"/>
              <a:t> </a:t>
            </a:r>
            <a:r>
              <a:rPr lang="ru-RU" sz="3600" dirty="0" err="1"/>
              <a:t>Control</a:t>
            </a:r>
            <a:r>
              <a:rPr lang="ru-RU" sz="3600" dirty="0"/>
              <a:t> </a:t>
            </a:r>
            <a:r>
              <a:rPr lang="ru-RU" sz="3600" dirty="0" err="1"/>
              <a:t>System,VCS</a:t>
            </a:r>
            <a:r>
              <a:rPr lang="ru-RU" sz="3600" dirty="0"/>
              <a:t>) применяются при работе </a:t>
            </a:r>
            <a:r>
              <a:rPr lang="ru-RU" sz="3600" dirty="0" smtClean="0"/>
              <a:t>нескольких</a:t>
            </a:r>
            <a:r>
              <a:rPr lang="en-US" sz="3600" dirty="0" smtClean="0"/>
              <a:t> </a:t>
            </a:r>
            <a:r>
              <a:rPr lang="ru-RU" sz="3600" dirty="0" smtClean="0"/>
              <a:t>человек</a:t>
            </a:r>
            <a:r>
              <a:rPr lang="en-US" sz="3600" dirty="0" smtClean="0"/>
              <a:t> </a:t>
            </a:r>
            <a:r>
              <a:rPr lang="ru-RU" sz="3600" dirty="0" smtClean="0"/>
              <a:t>над</a:t>
            </a:r>
            <a:r>
              <a:rPr lang="en-US" sz="3600" dirty="0" smtClean="0"/>
              <a:t> </a:t>
            </a:r>
            <a:r>
              <a:rPr lang="ru-RU" sz="3600" dirty="0" smtClean="0"/>
              <a:t>одним</a:t>
            </a:r>
            <a:r>
              <a:rPr lang="en-US" sz="3600" dirty="0" smtClean="0"/>
              <a:t> </a:t>
            </a:r>
            <a:r>
              <a:rPr lang="ru-RU" sz="3600" dirty="0" smtClean="0"/>
              <a:t>проектом.</a:t>
            </a:r>
            <a:r>
              <a:rPr lang="en-US" sz="3600" dirty="0" smtClean="0"/>
              <a:t> </a:t>
            </a:r>
            <a:r>
              <a:rPr lang="ru-RU" sz="3600" dirty="0" smtClean="0"/>
              <a:t>Обычно</a:t>
            </a:r>
            <a:r>
              <a:rPr lang="en-US" sz="3600" dirty="0" smtClean="0"/>
              <a:t> </a:t>
            </a:r>
            <a:r>
              <a:rPr lang="ru-RU" sz="3600" dirty="0" smtClean="0"/>
              <a:t>основное</a:t>
            </a:r>
            <a:r>
              <a:rPr lang="en-US" sz="3600" dirty="0" smtClean="0"/>
              <a:t> </a:t>
            </a:r>
            <a:r>
              <a:rPr lang="ru-RU" sz="3600" dirty="0" smtClean="0"/>
              <a:t>дерево</a:t>
            </a:r>
            <a:r>
              <a:rPr lang="en-US" sz="3600" dirty="0" smtClean="0"/>
              <a:t> </a:t>
            </a:r>
            <a:r>
              <a:rPr lang="ru-RU" sz="3600" dirty="0" smtClean="0"/>
              <a:t>проекта</a:t>
            </a:r>
            <a:r>
              <a:rPr lang="en-US" sz="3600" dirty="0" smtClean="0"/>
              <a:t> </a:t>
            </a:r>
            <a:r>
              <a:rPr lang="ru-RU" sz="3600" dirty="0" smtClean="0"/>
              <a:t>хранится</a:t>
            </a:r>
            <a:r>
              <a:rPr lang="en-US" sz="3600" dirty="0" smtClean="0"/>
              <a:t> </a:t>
            </a:r>
            <a:r>
              <a:rPr lang="ru-RU" sz="3600" dirty="0" smtClean="0"/>
              <a:t>в</a:t>
            </a:r>
            <a:r>
              <a:rPr lang="en-US" sz="3600" dirty="0" smtClean="0"/>
              <a:t> </a:t>
            </a:r>
            <a:r>
              <a:rPr lang="ru-RU" sz="3600" dirty="0" smtClean="0"/>
              <a:t>локальном </a:t>
            </a:r>
            <a:r>
              <a:rPr lang="ru-RU" sz="3600" dirty="0"/>
              <a:t>или удалённом </a:t>
            </a:r>
            <a:r>
              <a:rPr lang="ru-RU" sz="3600" dirty="0" err="1"/>
              <a:t>репозитории</a:t>
            </a:r>
            <a:r>
              <a:rPr lang="ru-RU" sz="3600" dirty="0"/>
              <a:t>, к которому настроен доступ для участников проекта. При внесении изменений в содержание проекта система контроля версий позволяет их фиксировать, совмещать изменения, произведённые разными участниками проекта, производить откат к любой более ранней версии проекта, если это требуется</a:t>
            </a:r>
            <a:endParaRPr lang="ru-RU" sz="36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838200" y="6366491"/>
            <a:ext cx="4114800" cy="365125"/>
          </a:xfrm>
        </p:spPr>
        <p:txBody>
          <a:bodyPr/>
          <a:lstStyle/>
          <a:p>
            <a:r>
              <a:rPr lang="ru-RU" sz="1600" dirty="0" smtClean="0">
                <a:solidFill>
                  <a:prstClr val="black">
                    <a:tint val="75000"/>
                  </a:prstClr>
                </a:solidFill>
              </a:rPr>
              <a:t>Оразгелдиева Огулнур, 1032205431@</a:t>
            </a:r>
            <a:r>
              <a:rPr lang="en-US" sz="1600" dirty="0" smtClean="0">
                <a:solidFill>
                  <a:prstClr val="black">
                    <a:tint val="75000"/>
                  </a:prstClr>
                </a:solidFill>
              </a:rPr>
              <a:t>rudn.ru</a:t>
            </a:r>
            <a:endParaRPr lang="ru-RU" sz="16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118" y="230188"/>
            <a:ext cx="3335628" cy="99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3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b="1" dirty="0" smtClean="0"/>
              <a:t>Цель лабораторной работы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200" dirty="0" smtClean="0"/>
              <a:t>изучить идеологию и применение средств контроля версий </a:t>
            </a:r>
            <a:endParaRPr lang="ru-RU" sz="4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838200" y="6187104"/>
            <a:ext cx="4114800" cy="365125"/>
          </a:xfrm>
        </p:spPr>
        <p:txBody>
          <a:bodyPr/>
          <a:lstStyle/>
          <a:p>
            <a:r>
              <a:rPr lang="ru-RU" sz="1600" dirty="0" smtClean="0">
                <a:solidFill>
                  <a:prstClr val="black">
                    <a:tint val="75000"/>
                  </a:prstClr>
                </a:solidFill>
              </a:rPr>
              <a:t>Оразгелдиева Огулнур, 1032205431@</a:t>
            </a:r>
            <a:r>
              <a:rPr lang="en-US" sz="1600" dirty="0" smtClean="0">
                <a:solidFill>
                  <a:prstClr val="black">
                    <a:tint val="75000"/>
                  </a:prstClr>
                </a:solidFill>
              </a:rPr>
              <a:t>rudn.ru</a:t>
            </a:r>
            <a:endParaRPr lang="ru-RU" sz="16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118" y="230188"/>
            <a:ext cx="3335628" cy="99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7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 smtClean="0"/>
              <a:t>Задачи выполнения</a:t>
            </a:r>
            <a:endParaRPr lang="ru-RU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/>
              <a:t>и</a:t>
            </a:r>
            <a:r>
              <a:rPr lang="ru-RU" sz="3200" dirty="0" smtClean="0"/>
              <a:t>зучить понятие системы контроля версий</a:t>
            </a:r>
          </a:p>
          <a:p>
            <a:r>
              <a:rPr lang="ru-RU" sz="3200" dirty="0" smtClean="0"/>
              <a:t>создать учетную запись на </a:t>
            </a:r>
            <a:r>
              <a:rPr lang="en-US" sz="3200" dirty="0" err="1" smtClean="0"/>
              <a:t>github</a:t>
            </a:r>
            <a:endParaRPr lang="en-US" sz="3200" dirty="0" smtClean="0"/>
          </a:p>
          <a:p>
            <a:r>
              <a:rPr lang="ru-RU" sz="3200" dirty="0"/>
              <a:t>н</a:t>
            </a:r>
            <a:r>
              <a:rPr lang="ru-RU" sz="3200" dirty="0" smtClean="0"/>
              <a:t>астроить систему контроля версий</a:t>
            </a:r>
          </a:p>
          <a:p>
            <a:r>
              <a:rPr lang="ru-RU" sz="3200" dirty="0"/>
              <a:t>с</a:t>
            </a:r>
            <a:r>
              <a:rPr lang="ru-RU" sz="3200" dirty="0" smtClean="0"/>
              <a:t>оздать </a:t>
            </a:r>
            <a:r>
              <a:rPr lang="ru-RU" sz="3200" dirty="0" err="1" smtClean="0"/>
              <a:t>репозитории</a:t>
            </a:r>
            <a:endParaRPr lang="ru-RU" sz="3200" dirty="0" smtClean="0"/>
          </a:p>
          <a:p>
            <a:r>
              <a:rPr lang="ru-RU" sz="3200" dirty="0" smtClean="0"/>
              <a:t>делать </a:t>
            </a:r>
            <a:r>
              <a:rPr lang="ru-RU" sz="3200" dirty="0" err="1" smtClean="0"/>
              <a:t>коммиты</a:t>
            </a:r>
            <a:endParaRPr lang="ru-RU" sz="3200" dirty="0"/>
          </a:p>
          <a:p>
            <a:r>
              <a:rPr lang="ru-RU" sz="3200" dirty="0" smtClean="0"/>
              <a:t>научиться создавать релизы</a:t>
            </a:r>
            <a:endParaRPr lang="en-US" sz="3200" dirty="0"/>
          </a:p>
          <a:p>
            <a:endParaRPr lang="ru-RU" dirty="0" smtClean="0"/>
          </a:p>
          <a:p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838200" y="6176963"/>
            <a:ext cx="4114800" cy="365125"/>
          </a:xfrm>
        </p:spPr>
        <p:txBody>
          <a:bodyPr/>
          <a:lstStyle/>
          <a:p>
            <a:r>
              <a:rPr lang="ru-RU" sz="1600" dirty="0" smtClean="0">
                <a:solidFill>
                  <a:prstClr val="black">
                    <a:tint val="75000"/>
                  </a:prstClr>
                </a:solidFill>
              </a:rPr>
              <a:t>Оразгелдиева Огулнур, 1032205431@</a:t>
            </a:r>
            <a:r>
              <a:rPr lang="en-US" sz="1600" dirty="0" smtClean="0">
                <a:solidFill>
                  <a:prstClr val="black">
                    <a:tint val="75000"/>
                  </a:prstClr>
                </a:solidFill>
              </a:rPr>
              <a:t>rudn.ru</a:t>
            </a:r>
            <a:endParaRPr lang="ru-RU" sz="16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118" y="230188"/>
            <a:ext cx="3335628" cy="99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0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 smtClean="0"/>
              <a:t>Результаты и вывод</a:t>
            </a:r>
            <a:endParaRPr lang="ru-RU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В ходе лабораторной работы</a:t>
            </a:r>
          </a:p>
          <a:p>
            <a:r>
              <a:rPr lang="ru-RU" sz="3200" dirty="0" smtClean="0"/>
              <a:t> изучила </a:t>
            </a:r>
            <a:r>
              <a:rPr lang="ru-RU" sz="3200" dirty="0"/>
              <a:t>идеологию и применение средств контроля версий </a:t>
            </a:r>
            <a:endParaRPr lang="ru-RU" sz="3200" dirty="0" smtClean="0"/>
          </a:p>
          <a:p>
            <a:r>
              <a:rPr lang="ru-RU" sz="3200" dirty="0" smtClean="0"/>
              <a:t>создала учетную запись на </a:t>
            </a:r>
            <a:r>
              <a:rPr lang="en-US" sz="3200" dirty="0" err="1" smtClean="0"/>
              <a:t>github</a:t>
            </a:r>
            <a:endParaRPr lang="en-US" sz="3200" dirty="0" smtClean="0"/>
          </a:p>
          <a:p>
            <a:r>
              <a:rPr lang="ru-RU" sz="3200" dirty="0"/>
              <a:t>н</a:t>
            </a:r>
            <a:r>
              <a:rPr lang="ru-RU" sz="3200" dirty="0" smtClean="0"/>
              <a:t>аучилась создавать </a:t>
            </a:r>
            <a:r>
              <a:rPr lang="ru-RU" sz="3200" dirty="0" err="1" smtClean="0"/>
              <a:t>репозитории</a:t>
            </a:r>
            <a:r>
              <a:rPr lang="ru-RU" sz="3200" dirty="0"/>
              <a:t>,</a:t>
            </a:r>
            <a:r>
              <a:rPr lang="ru-RU" sz="3200" dirty="0" smtClean="0"/>
              <a:t> делать </a:t>
            </a:r>
            <a:r>
              <a:rPr lang="ru-RU" sz="3200" dirty="0" err="1" smtClean="0"/>
              <a:t>коммиты</a:t>
            </a:r>
            <a:endParaRPr lang="ru-RU" sz="32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838200" y="6200752"/>
            <a:ext cx="4114800" cy="365125"/>
          </a:xfrm>
        </p:spPr>
        <p:txBody>
          <a:bodyPr/>
          <a:lstStyle/>
          <a:p>
            <a:r>
              <a:rPr lang="ru-RU" sz="1600" dirty="0" smtClean="0">
                <a:solidFill>
                  <a:prstClr val="black">
                    <a:tint val="75000"/>
                  </a:prstClr>
                </a:solidFill>
              </a:rPr>
              <a:t>Оразгелдиева Огулнур, 1032205431@</a:t>
            </a:r>
            <a:r>
              <a:rPr lang="en-US" sz="1600" dirty="0" smtClean="0">
                <a:solidFill>
                  <a:prstClr val="black">
                    <a:tint val="75000"/>
                  </a:prstClr>
                </a:solidFill>
              </a:rPr>
              <a:t>rudn.ru</a:t>
            </a:r>
            <a:endParaRPr lang="ru-RU" sz="16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118" y="230188"/>
            <a:ext cx="3335628" cy="99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4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Оразгелдиева Огулнур, 1032205431@</a:t>
            </a: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rudn.ru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1522" y="2949262"/>
            <a:ext cx="82365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>
                <a:solidFill>
                  <a:prstClr val="black"/>
                </a:solidFill>
              </a:rPr>
              <a:t>Спасибо за внимание!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118" y="230188"/>
            <a:ext cx="3335628" cy="99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5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218</Words>
  <Application>Microsoft Office PowerPoint</Application>
  <PresentationFormat>Широкоэкранный</PresentationFormat>
  <Paragraphs>42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1_Тема Office</vt:lpstr>
      <vt:lpstr>Тема Office</vt:lpstr>
      <vt:lpstr>2_Тема Office</vt:lpstr>
      <vt:lpstr>Лабораторная работа №2 </vt:lpstr>
      <vt:lpstr>Структура презентации</vt:lpstr>
      <vt:lpstr>Прагматика</vt:lpstr>
      <vt:lpstr>Цель лабораторной работы</vt:lpstr>
      <vt:lpstr>Задачи выполнения</vt:lpstr>
      <vt:lpstr>Результаты и вывод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№2 </dc:title>
  <dc:creator>Оразгелдиева Огулнур</dc:creator>
  <cp:lastModifiedBy>Оразгелдиева Огулнур</cp:lastModifiedBy>
  <cp:revision>7</cp:revision>
  <dcterms:created xsi:type="dcterms:W3CDTF">2021-04-30T08:56:58Z</dcterms:created>
  <dcterms:modified xsi:type="dcterms:W3CDTF">2021-05-08T10:12:32Z</dcterms:modified>
</cp:coreProperties>
</file>