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6B9051-AC44-44C7-A75D-B3B9E9099AB4}">
  <a:tblStyle styleId="{146B9051-AC44-44C7-A75D-B3B9E9099A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{146B9051-AC44-44C7-A75D-B3B9E9099AB4}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OSI Model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Layer Number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TCP/IP Layer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Other Protocol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Alligator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Application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L7(firewall)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HTTP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SSH,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FTP,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Telnet,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SMTP,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POP3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Pet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Presentation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 vMerge="1"/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Steve’s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Session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 vMerge="1"/>
                <a:tc vMerge="1"/>
                <a:tc vMerge="1"/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Touch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Transport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L4(NAT)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TCP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UDP, SCTP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Not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Network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L3(router)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IP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IPv6, ARP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Do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Data Link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L2(switch)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Ethernet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HDLC,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Frame Relay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Please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Physical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L1</a:t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