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Noto Sans CJK JP"/>
              </a:rPr>
              <a:t>제목 텍스트의 서식을 편집하려면 클릭하십시오</a:t>
            </a:r>
            <a:r>
              <a:rPr b="0" lang="en-US" sz="1800" spc="-1" strike="noStrike">
                <a:latin typeface="Noto Sans CJK JP"/>
              </a:rPr>
              <a:t>.</a:t>
            </a:r>
            <a:endParaRPr b="0" lang="en-US" sz="18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1"/>
          <p:cNvGraphicFramePr/>
          <p:nvPr/>
        </p:nvGraphicFramePr>
        <p:xfrm>
          <a:off x="5348160" y="971640"/>
          <a:ext cx="4541760" cy="1399320"/>
        </p:xfrm>
        <a:graphic>
          <a:graphicData uri="http://schemas.openxmlformats.org/drawingml/2006/table">
            <a:tbl>
              <a:tblPr/>
              <a:tblGrid>
                <a:gridCol w="1010880"/>
                <a:gridCol w="750960"/>
                <a:gridCol w="763200"/>
                <a:gridCol w="1006200"/>
                <a:gridCol w="101088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ETH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IP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dmac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sip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dip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Noto Sans CJK JP"/>
                        </a:rPr>
                        <a:t>f4:28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00:0c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192.168.123.17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8.8.8.8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reply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00:0c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f4:28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8.8.8.8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192.168.123.17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2"/>
          <p:cNvGraphicFramePr/>
          <p:nvPr/>
        </p:nvGraphicFramePr>
        <p:xfrm>
          <a:off x="3758760" y="3532680"/>
          <a:ext cx="6177240" cy="1017360"/>
        </p:xfrm>
        <a:graphic>
          <a:graphicData uri="http://schemas.openxmlformats.org/drawingml/2006/table">
            <a:tbl>
              <a:tblPr/>
              <a:tblGrid>
                <a:gridCol w="1013040"/>
                <a:gridCol w="779040"/>
                <a:gridCol w="773640"/>
                <a:gridCol w="779760"/>
                <a:gridCol w="1048680"/>
                <a:gridCol w="760680"/>
                <a:gridCol w="102276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ETH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ARP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dmac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sip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tmac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tip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00:0c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ff:ﬀ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00:0c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192.168.123.17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00:00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192.168.123.254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reply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f4:28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00:0c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f4:28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192.168.123.254</a:t>
                      </a:r>
                      <a:endParaRPr b="0" lang="en-US" sz="16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00:0c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192.168.123.17</a:t>
                      </a:r>
                      <a:endParaRPr b="0" lang="en-US" sz="1800" spc="-1" strike="noStrike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9" name="CustomShape 3"/>
          <p:cNvSpPr/>
          <p:nvPr/>
        </p:nvSpPr>
        <p:spPr>
          <a:xfrm>
            <a:off x="5374080" y="648000"/>
            <a:ext cx="451548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ICMP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3757680" y="3225960"/>
            <a:ext cx="616176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ARP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1620720" y="339480"/>
            <a:ext cx="2011320" cy="914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endParaRPr b="0" lang="en-US" sz="18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f4:28:53:6a:09:c8</a:t>
            </a:r>
            <a:endParaRPr b="0" lang="en-US" sz="18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192.168.123.254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432000" y="1893960"/>
            <a:ext cx="2011320" cy="914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b="0" lang="en-US" sz="18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38:f9:d3:51:82:65</a:t>
            </a:r>
            <a:endParaRPr b="0" lang="en-US" sz="18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192.168.123.12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2626560" y="1893960"/>
            <a:ext cx="2011320" cy="914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</a:t>
            </a:r>
            <a:endParaRPr b="0" lang="en-US" sz="18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00:0c:29:2b:9a:39</a:t>
            </a:r>
            <a:endParaRPr b="0" lang="en-US" sz="18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192.168.123.17</a:t>
            </a:r>
            <a:endParaRPr b="0" lang="en-US" sz="1800" spc="-1" strike="noStrike">
              <a:latin typeface="Noto Sans CJK JP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2020-04-02T04:51:22Z</dcterms:created>
  <dc:creator/>
  <dc:description/>
  <dc:language>en-US</dc:language>
  <cp:lastModifiedBy/>
  <dcterms:modified xsi:type="dcterms:W3CDTF">2020-07-27T16:50:36Z</dcterms:modified>
  <cp:revision>14</cp:revision>
  <dc:subject/>
  <dc:title/>
</cp:coreProperties>
</file>