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5" r:id="rId8"/>
    <p:sldId id="261" r:id="rId9"/>
    <p:sldId id="262" r:id="rId10"/>
    <p:sldId id="263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/>
              <a:t>Graph</a:t>
            </a:r>
            <a:r>
              <a:rPr lang="en-US" sz="2000" b="1" baseline="0" dirty="0"/>
              <a:t> comparing average annual catch yield of different catches</a:t>
            </a:r>
            <a:endParaRPr lang="en-US" sz="2000" b="1" dirty="0"/>
          </a:p>
        </c:rich>
      </c:tx>
      <c:layout>
        <c:manualLayout>
          <c:xMode val="edge"/>
          <c:yMode val="edge"/>
          <c:x val="0.24765978543776795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3782152230971129E-2"/>
          <c:y val="0.1372152215794348"/>
          <c:w val="0.94596143751261863"/>
          <c:h val="0.683213507498049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Cave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D32-4510-8DD5-56F94510EDB8}"/>
              </c:ext>
            </c:extLst>
          </c:dPt>
          <c:cat>
            <c:strRef>
              <c:f>Sheet1!$A$2:$A$5</c:f>
              <c:strCache>
                <c:ptCount val="4"/>
                <c:pt idx="0">
                  <c:v>Grant</c:v>
                </c:pt>
                <c:pt idx="1">
                  <c:v>Me</c:v>
                </c:pt>
                <c:pt idx="2">
                  <c:v>Zihle</c:v>
                </c:pt>
                <c:pt idx="3">
                  <c:v>Micheal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0.377</c:v>
                </c:pt>
                <c:pt idx="1">
                  <c:v>0.55800000000000005</c:v>
                </c:pt>
                <c:pt idx="2">
                  <c:v>0.25900000000000001</c:v>
                </c:pt>
                <c:pt idx="3">
                  <c:v>0.63700000000000001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32-4510-8DD5-56F94510ED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81788543"/>
        <c:axId val="1733219295"/>
      </c:barChart>
      <c:catAx>
        <c:axId val="17817885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 dirty="0"/>
                  <a:t>Different</a:t>
                </a:r>
                <a:r>
                  <a:rPr lang="en-US" sz="1600" b="1" baseline="0" dirty="0"/>
                  <a:t> Proposed Catch-Rules (Persons)</a:t>
                </a:r>
                <a:endParaRPr lang="en-ZA" sz="16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3219295"/>
        <c:crosses val="autoZero"/>
        <c:auto val="1"/>
        <c:lblAlgn val="ctr"/>
        <c:lblOffset val="100"/>
        <c:noMultiLvlLbl val="0"/>
      </c:catAx>
      <c:valAx>
        <c:axId val="173321929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 sz="1600" b="1" dirty="0"/>
                  <a:t>Average</a:t>
                </a:r>
                <a:r>
                  <a:rPr lang="en-ZA" sz="1600" b="1" baseline="0" dirty="0"/>
                  <a:t>  CATCH yield (x10^6  tons)</a:t>
                </a:r>
                <a:endParaRPr lang="en-ZA" sz="1600" b="1" dirty="0"/>
              </a:p>
            </c:rich>
          </c:tx>
          <c:layout>
            <c:manualLayout>
              <c:xMode val="edge"/>
              <c:yMode val="edge"/>
              <c:x val="0.95403389850456322"/>
              <c:y val="0.1697253667893128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1788543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 sz="2000" b="1" dirty="0"/>
              <a:t>The graph comparing AAV of different catch rules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3782152230971129E-2"/>
          <c:y val="0.1372152215794348"/>
          <c:w val="0.94596143751261863"/>
          <c:h val="0.683213507498049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AAV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D32-4510-8DD5-56F94510EDB8}"/>
              </c:ext>
            </c:extLst>
          </c:dPt>
          <c:cat>
            <c:strRef>
              <c:f>Sheet1!$A$2:$A$5</c:f>
              <c:strCache>
                <c:ptCount val="4"/>
                <c:pt idx="0">
                  <c:v>Grant</c:v>
                </c:pt>
                <c:pt idx="1">
                  <c:v>Me</c:v>
                </c:pt>
                <c:pt idx="2">
                  <c:v>Zihle</c:v>
                </c:pt>
                <c:pt idx="3">
                  <c:v>Micheal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2.38</c:v>
                </c:pt>
                <c:pt idx="1">
                  <c:v>9.81</c:v>
                </c:pt>
                <c:pt idx="2">
                  <c:v>18.329999999999998</c:v>
                </c:pt>
                <c:pt idx="3">
                  <c:v>13.65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32-4510-8DD5-56F94510ED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81788543"/>
        <c:axId val="1733219295"/>
      </c:barChart>
      <c:catAx>
        <c:axId val="17817885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 i="0" u="none" strike="noStrike" kern="1200" baseline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</a:rPr>
                  <a:t>Different Proposed Catch-Rules (Persons)</a:t>
                </a:r>
                <a:endParaRPr lang="en-ZA" sz="16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3219295"/>
        <c:crosses val="autoZero"/>
        <c:auto val="1"/>
        <c:lblAlgn val="ctr"/>
        <c:lblOffset val="100"/>
        <c:noMultiLvlLbl val="0"/>
      </c:catAx>
      <c:valAx>
        <c:axId val="173321929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 dirty="0"/>
                  <a:t>Percentage</a:t>
                </a:r>
                <a:r>
                  <a:rPr lang="en-US" sz="1600" b="1" baseline="0" dirty="0"/>
                  <a:t> of average catch variation</a:t>
                </a:r>
                <a:endParaRPr lang="en-ZA" sz="1600" b="1" dirty="0"/>
              </a:p>
            </c:rich>
          </c:tx>
          <c:layout>
            <c:manualLayout>
              <c:xMode val="edge"/>
              <c:yMode val="edge"/>
              <c:x val="0.93333333333333335"/>
              <c:y val="9.7940940478536326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1788543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 sz="2000" b="1" dirty="0"/>
              <a:t>Comparing lowest biomass</a:t>
            </a:r>
            <a:r>
              <a:rPr lang="en-ZA" sz="2000" b="1" baseline="0" dirty="0"/>
              <a:t> for different catch rules.</a:t>
            </a:r>
            <a:r>
              <a:rPr lang="en-ZA" sz="2000" b="1" dirty="0"/>
              <a:t>  </a:t>
            </a:r>
            <a:r>
              <a:rPr lang="en-ZA" sz="2000" b="1" baseline="0" dirty="0"/>
              <a:t> </a:t>
            </a:r>
            <a:r>
              <a:rPr lang="en-ZA" sz="2000" b="1" dirty="0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3782152230971129E-2"/>
          <c:y val="0.1372152215794348"/>
          <c:w val="0.94596143751261863"/>
          <c:h val="0.683213507498049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 low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D32-4510-8DD5-56F94510EDB8}"/>
              </c:ext>
            </c:extLst>
          </c:dPt>
          <c:cat>
            <c:strRef>
              <c:f>Sheet1!$A$2:$A$5</c:f>
              <c:strCache>
                <c:ptCount val="4"/>
                <c:pt idx="0">
                  <c:v>Grant</c:v>
                </c:pt>
                <c:pt idx="1">
                  <c:v>Me</c:v>
                </c:pt>
                <c:pt idx="2">
                  <c:v>Zihle</c:v>
                </c:pt>
                <c:pt idx="3">
                  <c:v>Micheal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0.28000000000000003</c:v>
                </c:pt>
                <c:pt idx="1">
                  <c:v>0.32800000000000001</c:v>
                </c:pt>
                <c:pt idx="2">
                  <c:v>0.39200000000000002</c:v>
                </c:pt>
                <c:pt idx="3">
                  <c:v>0.156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32-4510-8DD5-56F94510ED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81788543"/>
        <c:axId val="1733219295"/>
      </c:barChart>
      <c:catAx>
        <c:axId val="17817885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i="0" u="none" strike="noStrike" kern="1200" baseline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</a:rPr>
                  <a:t>Different Proposed Catch-Rules (Persons)</a:t>
                </a:r>
                <a:endParaRPr lang="en-ZA" sz="1400" b="1" i="0" u="none" strike="noStrike" kern="1200" baseline="0" dirty="0">
                  <a:solidFill>
                    <a:srgbClr val="000000">
                      <a:lumMod val="65000"/>
                      <a:lumOff val="35000"/>
                    </a:srgb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3219295"/>
        <c:crosses val="autoZero"/>
        <c:auto val="1"/>
        <c:lblAlgn val="ctr"/>
        <c:lblOffset val="100"/>
        <c:noMultiLvlLbl val="0"/>
      </c:catAx>
      <c:valAx>
        <c:axId val="173321929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 sz="1400" b="1" i="0" u="none" strike="noStrike" kern="1200" baseline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</a:rPr>
                  <a:t>Biomass  (x10^6  tons)</a:t>
                </a:r>
              </a:p>
            </c:rich>
          </c:tx>
          <c:layout>
            <c:manualLayout>
              <c:xMode val="edge"/>
              <c:yMode val="edge"/>
              <c:x val="0.94615384615384612"/>
              <c:y val="0.2152007063068901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1788543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/>
              <a:t>Graph</a:t>
            </a:r>
            <a:r>
              <a:rPr lang="en-US" sz="2000" b="1" baseline="0" dirty="0"/>
              <a:t> comparing final  biomass</a:t>
            </a:r>
            <a:endParaRPr lang="en-US" sz="2000" b="1" dirty="0"/>
          </a:p>
        </c:rich>
      </c:tx>
      <c:layout>
        <c:manualLayout>
          <c:xMode val="edge"/>
          <c:yMode val="edge"/>
          <c:x val="0.3596282051282050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3782152230971129E-2"/>
          <c:y val="0.1372152215794348"/>
          <c:w val="0.94596143751261863"/>
          <c:h val="0.683213507498049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 20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D32-4510-8DD5-56F94510EDB8}"/>
              </c:ext>
            </c:extLst>
          </c:dPt>
          <c:cat>
            <c:strRef>
              <c:f>Sheet1!$A$2:$A$5</c:f>
              <c:strCache>
                <c:ptCount val="4"/>
                <c:pt idx="0">
                  <c:v>Grant</c:v>
                </c:pt>
                <c:pt idx="1">
                  <c:v>Me</c:v>
                </c:pt>
                <c:pt idx="2">
                  <c:v>Zihle</c:v>
                </c:pt>
                <c:pt idx="3">
                  <c:v>Micheal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0.42</c:v>
                </c:pt>
                <c:pt idx="1">
                  <c:v>0.32400000000000001</c:v>
                </c:pt>
                <c:pt idx="2">
                  <c:v>0.51500000000000001</c:v>
                </c:pt>
                <c:pt idx="3">
                  <c:v>0.26500000000000001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32-4510-8DD5-56F94510ED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81788543"/>
        <c:axId val="1733219295"/>
      </c:barChart>
      <c:catAx>
        <c:axId val="17817885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i="0" u="none" strike="noStrike" kern="1200" baseline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</a:rPr>
                  <a:t>Different Proposed Catch-Rules (Persons)</a:t>
                </a:r>
                <a:endParaRPr lang="en-ZA" sz="1200" b="1" i="0" u="none" strike="noStrike" kern="1200" baseline="0" dirty="0">
                  <a:solidFill>
                    <a:srgbClr val="000000">
                      <a:lumMod val="65000"/>
                      <a:lumOff val="35000"/>
                    </a:srgb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3219295"/>
        <c:crosses val="autoZero"/>
        <c:auto val="1"/>
        <c:lblAlgn val="ctr"/>
        <c:lblOffset val="100"/>
        <c:noMultiLvlLbl val="0"/>
      </c:catAx>
      <c:valAx>
        <c:axId val="173321929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 sz="1200" b="1" i="0" u="none" strike="noStrike" kern="1200" baseline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</a:rPr>
                  <a:t> Biomass (x10^6  tons)</a:t>
                </a:r>
              </a:p>
            </c:rich>
          </c:tx>
          <c:layout>
            <c:manualLayout>
              <c:xMode val="edge"/>
              <c:yMode val="edge"/>
              <c:x val="0.95897435897435901"/>
              <c:y val="0.2909403418670466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1788543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D75801-BE8F-4A5B-8631-EE9540B0D793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7C7B6C-224C-495D-B281-8E0E79504DDD}">
      <dgm:prSet/>
      <dgm:spPr/>
      <dgm:t>
        <a:bodyPr/>
        <a:lstStyle/>
        <a:p>
          <a:r>
            <a:rPr lang="en-US" dirty="0"/>
            <a:t>Develop a catch rule with suitable yield.</a:t>
          </a:r>
        </a:p>
      </dgm:t>
    </dgm:pt>
    <dgm:pt modelId="{09BB6986-78D7-4913-8C93-617A048593E4}" type="parTrans" cxnId="{67670E2B-EAAF-4257-AEEC-559BD4D64A13}">
      <dgm:prSet/>
      <dgm:spPr/>
      <dgm:t>
        <a:bodyPr/>
        <a:lstStyle/>
        <a:p>
          <a:endParaRPr lang="en-US"/>
        </a:p>
      </dgm:t>
    </dgm:pt>
    <dgm:pt modelId="{25ECDC56-D888-418E-A27A-F2A5443EA40D}" type="sibTrans" cxnId="{67670E2B-EAAF-4257-AEEC-559BD4D64A13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90603DBA-47CB-4D48-8BDD-E5013803B4FD}">
      <dgm:prSet/>
      <dgm:spPr/>
      <dgm:t>
        <a:bodyPr/>
        <a:lstStyle/>
        <a:p>
          <a:r>
            <a:rPr lang="en-US" dirty="0"/>
            <a:t>Don’t deplete the squid population.</a:t>
          </a:r>
        </a:p>
      </dgm:t>
    </dgm:pt>
    <dgm:pt modelId="{9F828B03-E50B-4ADC-BAE1-3D681D7B7365}" type="parTrans" cxnId="{FAFADE28-8A94-44DE-9D6D-C6A22900BA58}">
      <dgm:prSet/>
      <dgm:spPr/>
      <dgm:t>
        <a:bodyPr/>
        <a:lstStyle/>
        <a:p>
          <a:endParaRPr lang="en-US"/>
        </a:p>
      </dgm:t>
    </dgm:pt>
    <dgm:pt modelId="{BA9850EA-EA03-4DDA-B830-05A3847B8E48}" type="sibTrans" cxnId="{FAFADE28-8A94-44DE-9D6D-C6A22900BA58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6A847634-2199-43D7-9708-20CBD20C1003}">
      <dgm:prSet/>
      <dgm:spPr/>
      <dgm:t>
        <a:bodyPr/>
        <a:lstStyle/>
        <a:p>
          <a:r>
            <a:rPr lang="en-US" dirty="0"/>
            <a:t>Ensure stability of Catch through out the years.</a:t>
          </a:r>
        </a:p>
      </dgm:t>
    </dgm:pt>
    <dgm:pt modelId="{BFE77538-7DAA-4910-83DE-C2A18A492348}" type="sibTrans" cxnId="{52F823D4-73EB-40B9-BE3B-6416379DF6EB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CA830CD1-606C-43E2-A6E7-CF9D124467E7}" type="parTrans" cxnId="{52F823D4-73EB-40B9-BE3B-6416379DF6EB}">
      <dgm:prSet/>
      <dgm:spPr/>
      <dgm:t>
        <a:bodyPr/>
        <a:lstStyle/>
        <a:p>
          <a:endParaRPr lang="en-US"/>
        </a:p>
      </dgm:t>
    </dgm:pt>
    <dgm:pt modelId="{E86A8755-3C4A-46DC-87B5-D9C569AF1514}" type="pres">
      <dgm:prSet presAssocID="{E2D75801-BE8F-4A5B-8631-EE9540B0D793}" presName="Name0" presStyleCnt="0">
        <dgm:presLayoutVars>
          <dgm:animLvl val="lvl"/>
          <dgm:resizeHandles val="exact"/>
        </dgm:presLayoutVars>
      </dgm:prSet>
      <dgm:spPr/>
    </dgm:pt>
    <dgm:pt modelId="{88FAE529-F98D-4FDD-9A6F-ACB9E97F459B}" type="pres">
      <dgm:prSet presAssocID="{AC7C7B6C-224C-495D-B281-8E0E79504DDD}" presName="compositeNode" presStyleCnt="0">
        <dgm:presLayoutVars>
          <dgm:bulletEnabled val="1"/>
        </dgm:presLayoutVars>
      </dgm:prSet>
      <dgm:spPr/>
    </dgm:pt>
    <dgm:pt modelId="{2CC0B849-06D9-4DF1-AB3C-BC352777E26F}" type="pres">
      <dgm:prSet presAssocID="{AC7C7B6C-224C-495D-B281-8E0E79504DDD}" presName="bgRect" presStyleLbl="alignNode1" presStyleIdx="0" presStyleCnt="3"/>
      <dgm:spPr/>
    </dgm:pt>
    <dgm:pt modelId="{9C7EAFD3-DAB9-49E0-AA94-03707C3242C7}" type="pres">
      <dgm:prSet presAssocID="{25ECDC56-D888-418E-A27A-F2A5443EA40D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72C6D7CD-981A-407D-BAFD-93DAE9FFF3F1}" type="pres">
      <dgm:prSet presAssocID="{AC7C7B6C-224C-495D-B281-8E0E79504DDD}" presName="nodeRect" presStyleLbl="alignNode1" presStyleIdx="0" presStyleCnt="3">
        <dgm:presLayoutVars>
          <dgm:bulletEnabled val="1"/>
        </dgm:presLayoutVars>
      </dgm:prSet>
      <dgm:spPr/>
    </dgm:pt>
    <dgm:pt modelId="{A11B6D7C-EB45-4E66-9728-51D3D1604549}" type="pres">
      <dgm:prSet presAssocID="{25ECDC56-D888-418E-A27A-F2A5443EA40D}" presName="sibTrans" presStyleCnt="0"/>
      <dgm:spPr/>
    </dgm:pt>
    <dgm:pt modelId="{AE29A24F-11B0-43C0-8774-93A84B339398}" type="pres">
      <dgm:prSet presAssocID="{90603DBA-47CB-4D48-8BDD-E5013803B4FD}" presName="compositeNode" presStyleCnt="0">
        <dgm:presLayoutVars>
          <dgm:bulletEnabled val="1"/>
        </dgm:presLayoutVars>
      </dgm:prSet>
      <dgm:spPr/>
    </dgm:pt>
    <dgm:pt modelId="{A8A4D083-C3DB-48D4-AAFF-A795F66D8EB0}" type="pres">
      <dgm:prSet presAssocID="{90603DBA-47CB-4D48-8BDD-E5013803B4FD}" presName="bgRect" presStyleLbl="alignNode1" presStyleIdx="1" presStyleCnt="3"/>
      <dgm:spPr/>
    </dgm:pt>
    <dgm:pt modelId="{FC3F7C95-98F3-43D0-B05F-3153795D02B2}" type="pres">
      <dgm:prSet presAssocID="{BA9850EA-EA03-4DDA-B830-05A3847B8E48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D913ADB6-B2B3-4008-9650-7F4DFCE58272}" type="pres">
      <dgm:prSet presAssocID="{90603DBA-47CB-4D48-8BDD-E5013803B4FD}" presName="nodeRect" presStyleLbl="alignNode1" presStyleIdx="1" presStyleCnt="3">
        <dgm:presLayoutVars>
          <dgm:bulletEnabled val="1"/>
        </dgm:presLayoutVars>
      </dgm:prSet>
      <dgm:spPr/>
    </dgm:pt>
    <dgm:pt modelId="{37204610-BE32-48A3-965A-BF13B979FC5D}" type="pres">
      <dgm:prSet presAssocID="{BA9850EA-EA03-4DDA-B830-05A3847B8E48}" presName="sibTrans" presStyleCnt="0"/>
      <dgm:spPr/>
    </dgm:pt>
    <dgm:pt modelId="{135FD2DB-D3EE-453C-AED4-07F3B0B48AAC}" type="pres">
      <dgm:prSet presAssocID="{6A847634-2199-43D7-9708-20CBD20C1003}" presName="compositeNode" presStyleCnt="0">
        <dgm:presLayoutVars>
          <dgm:bulletEnabled val="1"/>
        </dgm:presLayoutVars>
      </dgm:prSet>
      <dgm:spPr/>
    </dgm:pt>
    <dgm:pt modelId="{6D08CCB2-1072-4BA7-8B18-24671ADBD099}" type="pres">
      <dgm:prSet presAssocID="{6A847634-2199-43D7-9708-20CBD20C1003}" presName="bgRect" presStyleLbl="alignNode1" presStyleIdx="2" presStyleCnt="3"/>
      <dgm:spPr/>
    </dgm:pt>
    <dgm:pt modelId="{535EBCB3-EDF5-4D8C-813F-5C463F3F560E}" type="pres">
      <dgm:prSet presAssocID="{BFE77538-7DAA-4910-83DE-C2A18A492348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0FD3FB97-55D4-465C-A189-240E804BD02A}" type="pres">
      <dgm:prSet presAssocID="{6A847634-2199-43D7-9708-20CBD20C100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17E63924-DB40-423B-8F40-B011F3CDBA55}" type="presOf" srcId="{6A847634-2199-43D7-9708-20CBD20C1003}" destId="{0FD3FB97-55D4-465C-A189-240E804BD02A}" srcOrd="1" destOrd="0" presId="urn:microsoft.com/office/officeart/2016/7/layout/LinearBlockProcessNumbered"/>
    <dgm:cxn modelId="{FAFADE28-8A94-44DE-9D6D-C6A22900BA58}" srcId="{E2D75801-BE8F-4A5B-8631-EE9540B0D793}" destId="{90603DBA-47CB-4D48-8BDD-E5013803B4FD}" srcOrd="1" destOrd="0" parTransId="{9F828B03-E50B-4ADC-BAE1-3D681D7B7365}" sibTransId="{BA9850EA-EA03-4DDA-B830-05A3847B8E48}"/>
    <dgm:cxn modelId="{67670E2B-EAAF-4257-AEEC-559BD4D64A13}" srcId="{E2D75801-BE8F-4A5B-8631-EE9540B0D793}" destId="{AC7C7B6C-224C-495D-B281-8E0E79504DDD}" srcOrd="0" destOrd="0" parTransId="{09BB6986-78D7-4913-8C93-617A048593E4}" sibTransId="{25ECDC56-D888-418E-A27A-F2A5443EA40D}"/>
    <dgm:cxn modelId="{E76CB82E-0DE4-46C4-A17B-279758C8356B}" type="presOf" srcId="{25ECDC56-D888-418E-A27A-F2A5443EA40D}" destId="{9C7EAFD3-DAB9-49E0-AA94-03707C3242C7}" srcOrd="0" destOrd="0" presId="urn:microsoft.com/office/officeart/2016/7/layout/LinearBlockProcessNumbered"/>
    <dgm:cxn modelId="{12A64738-FE8E-49F1-AF99-7B20AFE9B196}" type="presOf" srcId="{90603DBA-47CB-4D48-8BDD-E5013803B4FD}" destId="{A8A4D083-C3DB-48D4-AAFF-A795F66D8EB0}" srcOrd="0" destOrd="0" presId="urn:microsoft.com/office/officeart/2016/7/layout/LinearBlockProcessNumbered"/>
    <dgm:cxn modelId="{DC1F4A3C-29B0-48C6-8F4A-61BCB12D1389}" type="presOf" srcId="{BFE77538-7DAA-4910-83DE-C2A18A492348}" destId="{535EBCB3-EDF5-4D8C-813F-5C463F3F560E}" srcOrd="0" destOrd="0" presId="urn:microsoft.com/office/officeart/2016/7/layout/LinearBlockProcessNumbered"/>
    <dgm:cxn modelId="{F864D33F-1B5C-463B-B495-A849B6738C10}" type="presOf" srcId="{90603DBA-47CB-4D48-8BDD-E5013803B4FD}" destId="{D913ADB6-B2B3-4008-9650-7F4DFCE58272}" srcOrd="1" destOrd="0" presId="urn:microsoft.com/office/officeart/2016/7/layout/LinearBlockProcessNumbered"/>
    <dgm:cxn modelId="{E1575E41-BB17-4D56-8A77-AD8E982E062F}" type="presOf" srcId="{E2D75801-BE8F-4A5B-8631-EE9540B0D793}" destId="{E86A8755-3C4A-46DC-87B5-D9C569AF1514}" srcOrd="0" destOrd="0" presId="urn:microsoft.com/office/officeart/2016/7/layout/LinearBlockProcessNumbered"/>
    <dgm:cxn modelId="{FB194290-E0FF-4ED1-A078-8417A0A3A24B}" type="presOf" srcId="{AC7C7B6C-224C-495D-B281-8E0E79504DDD}" destId="{72C6D7CD-981A-407D-BAFD-93DAE9FFF3F1}" srcOrd="1" destOrd="0" presId="urn:microsoft.com/office/officeart/2016/7/layout/LinearBlockProcessNumbered"/>
    <dgm:cxn modelId="{97F966BE-0B63-4BFE-91AA-6BFEE262CF43}" type="presOf" srcId="{AC7C7B6C-224C-495D-B281-8E0E79504DDD}" destId="{2CC0B849-06D9-4DF1-AB3C-BC352777E26F}" srcOrd="0" destOrd="0" presId="urn:microsoft.com/office/officeart/2016/7/layout/LinearBlockProcessNumbered"/>
    <dgm:cxn modelId="{3430A2CF-1FD8-442C-A71B-CCBE5E5B2ED3}" type="presOf" srcId="{6A847634-2199-43D7-9708-20CBD20C1003}" destId="{6D08CCB2-1072-4BA7-8B18-24671ADBD099}" srcOrd="0" destOrd="0" presId="urn:microsoft.com/office/officeart/2016/7/layout/LinearBlockProcessNumbered"/>
    <dgm:cxn modelId="{52F823D4-73EB-40B9-BE3B-6416379DF6EB}" srcId="{E2D75801-BE8F-4A5B-8631-EE9540B0D793}" destId="{6A847634-2199-43D7-9708-20CBD20C1003}" srcOrd="2" destOrd="0" parTransId="{CA830CD1-606C-43E2-A6E7-CF9D124467E7}" sibTransId="{BFE77538-7DAA-4910-83DE-C2A18A492348}"/>
    <dgm:cxn modelId="{3669C6EE-1D93-4298-AA10-A1D570F8195C}" type="presOf" srcId="{BA9850EA-EA03-4DDA-B830-05A3847B8E48}" destId="{FC3F7C95-98F3-43D0-B05F-3153795D02B2}" srcOrd="0" destOrd="0" presId="urn:microsoft.com/office/officeart/2016/7/layout/LinearBlockProcessNumbered"/>
    <dgm:cxn modelId="{D214E044-EE6A-4A41-9551-7FFE7EB7859A}" type="presParOf" srcId="{E86A8755-3C4A-46DC-87B5-D9C569AF1514}" destId="{88FAE529-F98D-4FDD-9A6F-ACB9E97F459B}" srcOrd="0" destOrd="0" presId="urn:microsoft.com/office/officeart/2016/7/layout/LinearBlockProcessNumbered"/>
    <dgm:cxn modelId="{DCC01B51-EF23-40B7-8D9E-FD90F17D10D5}" type="presParOf" srcId="{88FAE529-F98D-4FDD-9A6F-ACB9E97F459B}" destId="{2CC0B849-06D9-4DF1-AB3C-BC352777E26F}" srcOrd="0" destOrd="0" presId="urn:microsoft.com/office/officeart/2016/7/layout/LinearBlockProcessNumbered"/>
    <dgm:cxn modelId="{A84D3BA3-D311-4927-8716-87A93B184CA7}" type="presParOf" srcId="{88FAE529-F98D-4FDD-9A6F-ACB9E97F459B}" destId="{9C7EAFD3-DAB9-49E0-AA94-03707C3242C7}" srcOrd="1" destOrd="0" presId="urn:microsoft.com/office/officeart/2016/7/layout/LinearBlockProcessNumbered"/>
    <dgm:cxn modelId="{DEC9D2B7-6D4E-4949-A024-85E6188D11D9}" type="presParOf" srcId="{88FAE529-F98D-4FDD-9A6F-ACB9E97F459B}" destId="{72C6D7CD-981A-407D-BAFD-93DAE9FFF3F1}" srcOrd="2" destOrd="0" presId="urn:microsoft.com/office/officeart/2016/7/layout/LinearBlockProcessNumbered"/>
    <dgm:cxn modelId="{9505A074-43A0-4406-837B-9FA816C84705}" type="presParOf" srcId="{E86A8755-3C4A-46DC-87B5-D9C569AF1514}" destId="{A11B6D7C-EB45-4E66-9728-51D3D1604549}" srcOrd="1" destOrd="0" presId="urn:microsoft.com/office/officeart/2016/7/layout/LinearBlockProcessNumbered"/>
    <dgm:cxn modelId="{F3DFF50B-6267-4006-9D16-E01BC40C550A}" type="presParOf" srcId="{E86A8755-3C4A-46DC-87B5-D9C569AF1514}" destId="{AE29A24F-11B0-43C0-8774-93A84B339398}" srcOrd="2" destOrd="0" presId="urn:microsoft.com/office/officeart/2016/7/layout/LinearBlockProcessNumbered"/>
    <dgm:cxn modelId="{01F2B601-CF8D-437F-982A-F4A295A4C792}" type="presParOf" srcId="{AE29A24F-11B0-43C0-8774-93A84B339398}" destId="{A8A4D083-C3DB-48D4-AAFF-A795F66D8EB0}" srcOrd="0" destOrd="0" presId="urn:microsoft.com/office/officeart/2016/7/layout/LinearBlockProcessNumbered"/>
    <dgm:cxn modelId="{7034AE36-D4DF-4B69-B6F7-56E1CBF5E474}" type="presParOf" srcId="{AE29A24F-11B0-43C0-8774-93A84B339398}" destId="{FC3F7C95-98F3-43D0-B05F-3153795D02B2}" srcOrd="1" destOrd="0" presId="urn:microsoft.com/office/officeart/2016/7/layout/LinearBlockProcessNumbered"/>
    <dgm:cxn modelId="{B6ACD200-72C9-43AA-9318-260525D06351}" type="presParOf" srcId="{AE29A24F-11B0-43C0-8774-93A84B339398}" destId="{D913ADB6-B2B3-4008-9650-7F4DFCE58272}" srcOrd="2" destOrd="0" presId="urn:microsoft.com/office/officeart/2016/7/layout/LinearBlockProcessNumbered"/>
    <dgm:cxn modelId="{0D97EB33-100E-4BD7-8170-34535872FEE0}" type="presParOf" srcId="{E86A8755-3C4A-46DC-87B5-D9C569AF1514}" destId="{37204610-BE32-48A3-965A-BF13B979FC5D}" srcOrd="3" destOrd="0" presId="urn:microsoft.com/office/officeart/2016/7/layout/LinearBlockProcessNumbered"/>
    <dgm:cxn modelId="{45462FBD-3D60-458C-92A8-38478B133718}" type="presParOf" srcId="{E86A8755-3C4A-46DC-87B5-D9C569AF1514}" destId="{135FD2DB-D3EE-453C-AED4-07F3B0B48AAC}" srcOrd="4" destOrd="0" presId="urn:microsoft.com/office/officeart/2016/7/layout/LinearBlockProcessNumbered"/>
    <dgm:cxn modelId="{74A9C627-F9F2-463A-844B-7676D33404E7}" type="presParOf" srcId="{135FD2DB-D3EE-453C-AED4-07F3B0B48AAC}" destId="{6D08CCB2-1072-4BA7-8B18-24671ADBD099}" srcOrd="0" destOrd="0" presId="urn:microsoft.com/office/officeart/2016/7/layout/LinearBlockProcessNumbered"/>
    <dgm:cxn modelId="{068B3028-0AE4-4C3E-A366-8271CA2CAE48}" type="presParOf" srcId="{135FD2DB-D3EE-453C-AED4-07F3B0B48AAC}" destId="{535EBCB3-EDF5-4D8C-813F-5C463F3F560E}" srcOrd="1" destOrd="0" presId="urn:microsoft.com/office/officeart/2016/7/layout/LinearBlockProcessNumbered"/>
    <dgm:cxn modelId="{24CE9632-A41B-4970-8FAB-638A268F4754}" type="presParOf" srcId="{135FD2DB-D3EE-453C-AED4-07F3B0B48AAC}" destId="{0FD3FB97-55D4-465C-A189-240E804BD02A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0120F1-76CF-491C-B261-F1F6E4487982}" type="doc">
      <dgm:prSet loTypeId="urn:microsoft.com/office/officeart/2005/8/layout/vProcess5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89132C0-72A0-411A-9610-EAF343159D33}">
      <dgm:prSet/>
      <dgm:spPr/>
      <dgm:t>
        <a:bodyPr/>
        <a:lstStyle/>
        <a:p>
          <a:r>
            <a:rPr lang="en-US" dirty="0"/>
            <a:t>Biomass; Catch; Recruitment;</a:t>
          </a:r>
        </a:p>
      </dgm:t>
    </dgm:pt>
    <dgm:pt modelId="{5965B9B2-B6E0-4088-B7AB-18F629AF1439}" type="parTrans" cxnId="{84EEA715-8817-4848-9384-BDC54128EF2B}">
      <dgm:prSet/>
      <dgm:spPr/>
      <dgm:t>
        <a:bodyPr/>
        <a:lstStyle/>
        <a:p>
          <a:endParaRPr lang="en-US"/>
        </a:p>
      </dgm:t>
    </dgm:pt>
    <dgm:pt modelId="{8872026B-3426-4C9F-9D24-A25A990EB6B6}" type="sibTrans" cxnId="{84EEA715-8817-4848-9384-BDC54128EF2B}">
      <dgm:prSet/>
      <dgm:spPr/>
      <dgm:t>
        <a:bodyPr/>
        <a:lstStyle/>
        <a:p>
          <a:endParaRPr lang="en-US"/>
        </a:p>
      </dgm:t>
    </dgm:pt>
    <dgm:pt modelId="{5E304C45-280D-4154-9761-4BF2B79D13C4}">
      <dgm:prSet/>
      <dgm:spPr/>
      <dgm:t>
        <a:bodyPr/>
        <a:lstStyle/>
        <a:p>
          <a:r>
            <a:rPr lang="en-US" dirty="0"/>
            <a:t>Biomass of following year</a:t>
          </a:r>
        </a:p>
      </dgm:t>
    </dgm:pt>
    <dgm:pt modelId="{0E805035-6A86-46CC-BEFF-A3C8BEBE0445}" type="parTrans" cxnId="{A884C6F4-50DD-45C3-98FB-ED243F938D89}">
      <dgm:prSet/>
      <dgm:spPr/>
      <dgm:t>
        <a:bodyPr/>
        <a:lstStyle/>
        <a:p>
          <a:endParaRPr lang="en-US"/>
        </a:p>
      </dgm:t>
    </dgm:pt>
    <dgm:pt modelId="{454C5AA5-ED18-4DDD-BAAB-67E71246B1EB}" type="sibTrans" cxnId="{A884C6F4-50DD-45C3-98FB-ED243F938D89}">
      <dgm:prSet/>
      <dgm:spPr/>
      <dgm:t>
        <a:bodyPr/>
        <a:lstStyle/>
        <a:p>
          <a:endParaRPr lang="en-US"/>
        </a:p>
      </dgm:t>
    </dgm:pt>
    <dgm:pt modelId="{13919B03-55D2-4793-AB4A-72E4234FA832}" type="pres">
      <dgm:prSet presAssocID="{F30120F1-76CF-491C-B261-F1F6E4487982}" presName="outerComposite" presStyleCnt="0">
        <dgm:presLayoutVars>
          <dgm:chMax val="5"/>
          <dgm:dir/>
          <dgm:resizeHandles val="exact"/>
        </dgm:presLayoutVars>
      </dgm:prSet>
      <dgm:spPr/>
    </dgm:pt>
    <dgm:pt modelId="{2D05B911-65E9-4B20-B7FA-4C841F3915F4}" type="pres">
      <dgm:prSet presAssocID="{F30120F1-76CF-491C-B261-F1F6E4487982}" presName="dummyMaxCanvas" presStyleCnt="0">
        <dgm:presLayoutVars/>
      </dgm:prSet>
      <dgm:spPr/>
    </dgm:pt>
    <dgm:pt modelId="{C48CFC81-D6FB-4A64-B5D3-0C6790DE7BC3}" type="pres">
      <dgm:prSet presAssocID="{F30120F1-76CF-491C-B261-F1F6E4487982}" presName="TwoNodes_1" presStyleLbl="node1" presStyleIdx="0" presStyleCnt="2">
        <dgm:presLayoutVars>
          <dgm:bulletEnabled val="1"/>
        </dgm:presLayoutVars>
      </dgm:prSet>
      <dgm:spPr/>
    </dgm:pt>
    <dgm:pt modelId="{D53CA4D3-D287-4079-92BB-D96BB3DD9450}" type="pres">
      <dgm:prSet presAssocID="{F30120F1-76CF-491C-B261-F1F6E4487982}" presName="TwoNodes_2" presStyleLbl="node1" presStyleIdx="1" presStyleCnt="2">
        <dgm:presLayoutVars>
          <dgm:bulletEnabled val="1"/>
        </dgm:presLayoutVars>
      </dgm:prSet>
      <dgm:spPr/>
    </dgm:pt>
    <dgm:pt modelId="{37A0EE02-BCB1-4601-BE4D-3F653F27207D}" type="pres">
      <dgm:prSet presAssocID="{F30120F1-76CF-491C-B261-F1F6E4487982}" presName="TwoConn_1-2" presStyleLbl="fgAccFollowNode1" presStyleIdx="0" presStyleCnt="1">
        <dgm:presLayoutVars>
          <dgm:bulletEnabled val="1"/>
        </dgm:presLayoutVars>
      </dgm:prSet>
      <dgm:spPr/>
    </dgm:pt>
    <dgm:pt modelId="{D723D9F3-F110-42BF-8F56-33950B278205}" type="pres">
      <dgm:prSet presAssocID="{F30120F1-76CF-491C-B261-F1F6E4487982}" presName="TwoNodes_1_text" presStyleLbl="node1" presStyleIdx="1" presStyleCnt="2">
        <dgm:presLayoutVars>
          <dgm:bulletEnabled val="1"/>
        </dgm:presLayoutVars>
      </dgm:prSet>
      <dgm:spPr/>
    </dgm:pt>
    <dgm:pt modelId="{0857E7E7-9E61-404A-A1A0-F3A92863A213}" type="pres">
      <dgm:prSet presAssocID="{F30120F1-76CF-491C-B261-F1F6E4487982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84EEA715-8817-4848-9384-BDC54128EF2B}" srcId="{F30120F1-76CF-491C-B261-F1F6E4487982}" destId="{B89132C0-72A0-411A-9610-EAF343159D33}" srcOrd="0" destOrd="0" parTransId="{5965B9B2-B6E0-4088-B7AB-18F629AF1439}" sibTransId="{8872026B-3426-4C9F-9D24-A25A990EB6B6}"/>
    <dgm:cxn modelId="{D4609A27-CE02-426B-A1BE-12D22FFE03B3}" type="presOf" srcId="{B89132C0-72A0-411A-9610-EAF343159D33}" destId="{D723D9F3-F110-42BF-8F56-33950B278205}" srcOrd="1" destOrd="0" presId="urn:microsoft.com/office/officeart/2005/8/layout/vProcess5"/>
    <dgm:cxn modelId="{F0546629-2F79-405D-88D5-D4F5D7C623D9}" type="presOf" srcId="{B89132C0-72A0-411A-9610-EAF343159D33}" destId="{C48CFC81-D6FB-4A64-B5D3-0C6790DE7BC3}" srcOrd="0" destOrd="0" presId="urn:microsoft.com/office/officeart/2005/8/layout/vProcess5"/>
    <dgm:cxn modelId="{35E28232-2874-45B1-9027-D6C80140F1D5}" type="presOf" srcId="{F30120F1-76CF-491C-B261-F1F6E4487982}" destId="{13919B03-55D2-4793-AB4A-72E4234FA832}" srcOrd="0" destOrd="0" presId="urn:microsoft.com/office/officeart/2005/8/layout/vProcess5"/>
    <dgm:cxn modelId="{4460F634-8D22-461C-8425-2F4652CC23B5}" type="presOf" srcId="{5E304C45-280D-4154-9761-4BF2B79D13C4}" destId="{D53CA4D3-D287-4079-92BB-D96BB3DD9450}" srcOrd="0" destOrd="0" presId="urn:microsoft.com/office/officeart/2005/8/layout/vProcess5"/>
    <dgm:cxn modelId="{47329E4E-1B1E-49C6-9CD5-F787A5214777}" type="presOf" srcId="{8872026B-3426-4C9F-9D24-A25A990EB6B6}" destId="{37A0EE02-BCB1-4601-BE4D-3F653F27207D}" srcOrd="0" destOrd="0" presId="urn:microsoft.com/office/officeart/2005/8/layout/vProcess5"/>
    <dgm:cxn modelId="{E6A58D88-0BB6-4BB9-83E8-10EC34FA252B}" type="presOf" srcId="{5E304C45-280D-4154-9761-4BF2B79D13C4}" destId="{0857E7E7-9E61-404A-A1A0-F3A92863A213}" srcOrd="1" destOrd="0" presId="urn:microsoft.com/office/officeart/2005/8/layout/vProcess5"/>
    <dgm:cxn modelId="{A884C6F4-50DD-45C3-98FB-ED243F938D89}" srcId="{F30120F1-76CF-491C-B261-F1F6E4487982}" destId="{5E304C45-280D-4154-9761-4BF2B79D13C4}" srcOrd="1" destOrd="0" parTransId="{0E805035-6A86-46CC-BEFF-A3C8BEBE0445}" sibTransId="{454C5AA5-ED18-4DDD-BAAB-67E71246B1EB}"/>
    <dgm:cxn modelId="{5DFB8161-90D3-4750-8D6C-5EAED4242EE7}" type="presParOf" srcId="{13919B03-55D2-4793-AB4A-72E4234FA832}" destId="{2D05B911-65E9-4B20-B7FA-4C841F3915F4}" srcOrd="0" destOrd="0" presId="urn:microsoft.com/office/officeart/2005/8/layout/vProcess5"/>
    <dgm:cxn modelId="{820CF1FF-38BA-40E1-9028-C44C5B549FBB}" type="presParOf" srcId="{13919B03-55D2-4793-AB4A-72E4234FA832}" destId="{C48CFC81-D6FB-4A64-B5D3-0C6790DE7BC3}" srcOrd="1" destOrd="0" presId="urn:microsoft.com/office/officeart/2005/8/layout/vProcess5"/>
    <dgm:cxn modelId="{E13C85E3-1945-4326-BECC-487C138D45ED}" type="presParOf" srcId="{13919B03-55D2-4793-AB4A-72E4234FA832}" destId="{D53CA4D3-D287-4079-92BB-D96BB3DD9450}" srcOrd="2" destOrd="0" presId="urn:microsoft.com/office/officeart/2005/8/layout/vProcess5"/>
    <dgm:cxn modelId="{73B87B18-2E64-4C20-8693-AC1D8CEA6771}" type="presParOf" srcId="{13919B03-55D2-4793-AB4A-72E4234FA832}" destId="{37A0EE02-BCB1-4601-BE4D-3F653F27207D}" srcOrd="3" destOrd="0" presId="urn:microsoft.com/office/officeart/2005/8/layout/vProcess5"/>
    <dgm:cxn modelId="{046B7AA6-92E7-426E-AE66-84A7B736EE13}" type="presParOf" srcId="{13919B03-55D2-4793-AB4A-72E4234FA832}" destId="{D723D9F3-F110-42BF-8F56-33950B278205}" srcOrd="4" destOrd="0" presId="urn:microsoft.com/office/officeart/2005/8/layout/vProcess5"/>
    <dgm:cxn modelId="{8C004DEB-85B2-442B-8022-F08319924106}" type="presParOf" srcId="{13919B03-55D2-4793-AB4A-72E4234FA832}" destId="{0857E7E7-9E61-404A-A1A0-F3A92863A213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0120F1-76CF-491C-B261-F1F6E4487982}" type="doc">
      <dgm:prSet loTypeId="urn:microsoft.com/office/officeart/2005/8/layout/vProcess5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89132C0-72A0-411A-9610-EAF343159D33}">
      <dgm:prSet/>
      <dgm:spPr/>
      <dgm:t>
        <a:bodyPr/>
        <a:lstStyle/>
        <a:p>
          <a:r>
            <a:rPr lang="en-US"/>
            <a:t>Biomass</a:t>
          </a:r>
        </a:p>
      </dgm:t>
    </dgm:pt>
    <dgm:pt modelId="{5965B9B2-B6E0-4088-B7AB-18F629AF1439}" type="parTrans" cxnId="{84EEA715-8817-4848-9384-BDC54128EF2B}">
      <dgm:prSet/>
      <dgm:spPr/>
      <dgm:t>
        <a:bodyPr/>
        <a:lstStyle/>
        <a:p>
          <a:endParaRPr lang="en-US"/>
        </a:p>
      </dgm:t>
    </dgm:pt>
    <dgm:pt modelId="{8872026B-3426-4C9F-9D24-A25A990EB6B6}" type="sibTrans" cxnId="{84EEA715-8817-4848-9384-BDC54128EF2B}">
      <dgm:prSet/>
      <dgm:spPr/>
      <dgm:t>
        <a:bodyPr/>
        <a:lstStyle/>
        <a:p>
          <a:endParaRPr lang="en-US"/>
        </a:p>
      </dgm:t>
    </dgm:pt>
    <dgm:pt modelId="{5E304C45-280D-4154-9761-4BF2B79D13C4}">
      <dgm:prSet/>
      <dgm:spPr/>
      <dgm:t>
        <a:bodyPr/>
        <a:lstStyle/>
        <a:p>
          <a:r>
            <a:rPr lang="en-US"/>
            <a:t>Biomass survey</a:t>
          </a:r>
        </a:p>
      </dgm:t>
    </dgm:pt>
    <dgm:pt modelId="{0E805035-6A86-46CC-BEFF-A3C8BEBE0445}" type="parTrans" cxnId="{A884C6F4-50DD-45C3-98FB-ED243F938D89}">
      <dgm:prSet/>
      <dgm:spPr/>
      <dgm:t>
        <a:bodyPr/>
        <a:lstStyle/>
        <a:p>
          <a:endParaRPr lang="en-US"/>
        </a:p>
      </dgm:t>
    </dgm:pt>
    <dgm:pt modelId="{454C5AA5-ED18-4DDD-BAAB-67E71246B1EB}" type="sibTrans" cxnId="{A884C6F4-50DD-45C3-98FB-ED243F938D89}">
      <dgm:prSet/>
      <dgm:spPr/>
      <dgm:t>
        <a:bodyPr/>
        <a:lstStyle/>
        <a:p>
          <a:endParaRPr lang="en-US"/>
        </a:p>
      </dgm:t>
    </dgm:pt>
    <dgm:pt modelId="{80AF6536-0960-46F8-8948-D57C35BD4DF6}">
      <dgm:prSet/>
      <dgm:spPr/>
      <dgm:t>
        <a:bodyPr/>
        <a:lstStyle/>
        <a:p>
          <a:r>
            <a:rPr lang="en-US"/>
            <a:t>Catch Rule</a:t>
          </a:r>
        </a:p>
      </dgm:t>
    </dgm:pt>
    <dgm:pt modelId="{FC00309A-EA62-4677-8816-DAE7607D5D29}" type="parTrans" cxnId="{D5E6C350-167C-4313-85D0-C2764AC3C3D2}">
      <dgm:prSet/>
      <dgm:spPr/>
      <dgm:t>
        <a:bodyPr/>
        <a:lstStyle/>
        <a:p>
          <a:endParaRPr lang="en-US"/>
        </a:p>
      </dgm:t>
    </dgm:pt>
    <dgm:pt modelId="{7E70D3F1-35A9-4AD4-A198-2C0F14817720}" type="sibTrans" cxnId="{D5E6C350-167C-4313-85D0-C2764AC3C3D2}">
      <dgm:prSet/>
      <dgm:spPr/>
      <dgm:t>
        <a:bodyPr/>
        <a:lstStyle/>
        <a:p>
          <a:endParaRPr lang="en-US"/>
        </a:p>
      </dgm:t>
    </dgm:pt>
    <dgm:pt modelId="{E4CB91CD-94CE-4184-A091-E5CA468352B7}">
      <dgm:prSet/>
      <dgm:spPr/>
      <dgm:t>
        <a:bodyPr/>
        <a:lstStyle/>
        <a:p>
          <a:r>
            <a:rPr lang="en-US"/>
            <a:t>Biomass for following year</a:t>
          </a:r>
        </a:p>
      </dgm:t>
    </dgm:pt>
    <dgm:pt modelId="{90CD771A-081C-4D0A-99DF-960DDE500975}" type="parTrans" cxnId="{2821A797-B9A1-4CDE-B7C7-0555EC4671AA}">
      <dgm:prSet/>
      <dgm:spPr/>
      <dgm:t>
        <a:bodyPr/>
        <a:lstStyle/>
        <a:p>
          <a:endParaRPr lang="en-US"/>
        </a:p>
      </dgm:t>
    </dgm:pt>
    <dgm:pt modelId="{D5498F48-3B73-4317-8A02-4C5D794FA1D0}" type="sibTrans" cxnId="{2821A797-B9A1-4CDE-B7C7-0555EC4671AA}">
      <dgm:prSet/>
      <dgm:spPr/>
      <dgm:t>
        <a:bodyPr/>
        <a:lstStyle/>
        <a:p>
          <a:endParaRPr lang="en-US"/>
        </a:p>
      </dgm:t>
    </dgm:pt>
    <dgm:pt modelId="{13919B03-55D2-4793-AB4A-72E4234FA832}" type="pres">
      <dgm:prSet presAssocID="{F30120F1-76CF-491C-B261-F1F6E4487982}" presName="outerComposite" presStyleCnt="0">
        <dgm:presLayoutVars>
          <dgm:chMax val="5"/>
          <dgm:dir/>
          <dgm:resizeHandles val="exact"/>
        </dgm:presLayoutVars>
      </dgm:prSet>
      <dgm:spPr/>
    </dgm:pt>
    <dgm:pt modelId="{2D05B911-65E9-4B20-B7FA-4C841F3915F4}" type="pres">
      <dgm:prSet presAssocID="{F30120F1-76CF-491C-B261-F1F6E4487982}" presName="dummyMaxCanvas" presStyleCnt="0">
        <dgm:presLayoutVars/>
      </dgm:prSet>
      <dgm:spPr/>
    </dgm:pt>
    <dgm:pt modelId="{90F648A8-12B2-4DE3-93CA-3253330A2E2B}" type="pres">
      <dgm:prSet presAssocID="{F30120F1-76CF-491C-B261-F1F6E4487982}" presName="FourNodes_1" presStyleLbl="node1" presStyleIdx="0" presStyleCnt="4">
        <dgm:presLayoutVars>
          <dgm:bulletEnabled val="1"/>
        </dgm:presLayoutVars>
      </dgm:prSet>
      <dgm:spPr/>
    </dgm:pt>
    <dgm:pt modelId="{C2568B35-7906-4B05-ACE2-16AB72271C35}" type="pres">
      <dgm:prSet presAssocID="{F30120F1-76CF-491C-B261-F1F6E4487982}" presName="FourNodes_2" presStyleLbl="node1" presStyleIdx="1" presStyleCnt="4">
        <dgm:presLayoutVars>
          <dgm:bulletEnabled val="1"/>
        </dgm:presLayoutVars>
      </dgm:prSet>
      <dgm:spPr/>
    </dgm:pt>
    <dgm:pt modelId="{E4967279-DDB8-461D-95C2-66FA441C83F2}" type="pres">
      <dgm:prSet presAssocID="{F30120F1-76CF-491C-B261-F1F6E4487982}" presName="FourNodes_3" presStyleLbl="node1" presStyleIdx="2" presStyleCnt="4">
        <dgm:presLayoutVars>
          <dgm:bulletEnabled val="1"/>
        </dgm:presLayoutVars>
      </dgm:prSet>
      <dgm:spPr/>
    </dgm:pt>
    <dgm:pt modelId="{BED0F2EA-80B5-4FB8-B72B-C7B5776013C5}" type="pres">
      <dgm:prSet presAssocID="{F30120F1-76CF-491C-B261-F1F6E4487982}" presName="FourNodes_4" presStyleLbl="node1" presStyleIdx="3" presStyleCnt="4">
        <dgm:presLayoutVars>
          <dgm:bulletEnabled val="1"/>
        </dgm:presLayoutVars>
      </dgm:prSet>
      <dgm:spPr/>
    </dgm:pt>
    <dgm:pt modelId="{48EEEEA1-B82B-41FC-82D9-293C6C0EEF5F}" type="pres">
      <dgm:prSet presAssocID="{F30120F1-76CF-491C-B261-F1F6E4487982}" presName="FourConn_1-2" presStyleLbl="fgAccFollowNode1" presStyleIdx="0" presStyleCnt="3">
        <dgm:presLayoutVars>
          <dgm:bulletEnabled val="1"/>
        </dgm:presLayoutVars>
      </dgm:prSet>
      <dgm:spPr/>
    </dgm:pt>
    <dgm:pt modelId="{8CD9BCB9-1799-4AD0-8067-EEE1DC1D080D}" type="pres">
      <dgm:prSet presAssocID="{F30120F1-76CF-491C-B261-F1F6E4487982}" presName="FourConn_2-3" presStyleLbl="fgAccFollowNode1" presStyleIdx="1" presStyleCnt="3">
        <dgm:presLayoutVars>
          <dgm:bulletEnabled val="1"/>
        </dgm:presLayoutVars>
      </dgm:prSet>
      <dgm:spPr/>
    </dgm:pt>
    <dgm:pt modelId="{6BBF59BE-B679-428A-973D-E5F8BAD9B2AA}" type="pres">
      <dgm:prSet presAssocID="{F30120F1-76CF-491C-B261-F1F6E4487982}" presName="FourConn_3-4" presStyleLbl="fgAccFollowNode1" presStyleIdx="2" presStyleCnt="3">
        <dgm:presLayoutVars>
          <dgm:bulletEnabled val="1"/>
        </dgm:presLayoutVars>
      </dgm:prSet>
      <dgm:spPr/>
    </dgm:pt>
    <dgm:pt modelId="{55E36EAE-9CC8-45B4-9845-D880A5E69D60}" type="pres">
      <dgm:prSet presAssocID="{F30120F1-76CF-491C-B261-F1F6E4487982}" presName="FourNodes_1_text" presStyleLbl="node1" presStyleIdx="3" presStyleCnt="4">
        <dgm:presLayoutVars>
          <dgm:bulletEnabled val="1"/>
        </dgm:presLayoutVars>
      </dgm:prSet>
      <dgm:spPr/>
    </dgm:pt>
    <dgm:pt modelId="{FEE40A78-7655-40AB-AD30-D36D6FD2AF12}" type="pres">
      <dgm:prSet presAssocID="{F30120F1-76CF-491C-B261-F1F6E4487982}" presName="FourNodes_2_text" presStyleLbl="node1" presStyleIdx="3" presStyleCnt="4">
        <dgm:presLayoutVars>
          <dgm:bulletEnabled val="1"/>
        </dgm:presLayoutVars>
      </dgm:prSet>
      <dgm:spPr/>
    </dgm:pt>
    <dgm:pt modelId="{BE900ED2-3B43-46E5-B1A4-7AC308D0FDAA}" type="pres">
      <dgm:prSet presAssocID="{F30120F1-76CF-491C-B261-F1F6E4487982}" presName="FourNodes_3_text" presStyleLbl="node1" presStyleIdx="3" presStyleCnt="4">
        <dgm:presLayoutVars>
          <dgm:bulletEnabled val="1"/>
        </dgm:presLayoutVars>
      </dgm:prSet>
      <dgm:spPr/>
    </dgm:pt>
    <dgm:pt modelId="{48EE44B5-FB8F-4BBA-BFEC-B0060257F14E}" type="pres">
      <dgm:prSet presAssocID="{F30120F1-76CF-491C-B261-F1F6E448798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D9246801-E735-41CA-BBED-AF40EBA33556}" type="presOf" srcId="{E4CB91CD-94CE-4184-A091-E5CA468352B7}" destId="{BED0F2EA-80B5-4FB8-B72B-C7B5776013C5}" srcOrd="0" destOrd="0" presId="urn:microsoft.com/office/officeart/2005/8/layout/vProcess5"/>
    <dgm:cxn modelId="{F8627A0C-987A-484A-912A-B4ECAC8407C7}" type="presOf" srcId="{E4CB91CD-94CE-4184-A091-E5CA468352B7}" destId="{48EE44B5-FB8F-4BBA-BFEC-B0060257F14E}" srcOrd="1" destOrd="0" presId="urn:microsoft.com/office/officeart/2005/8/layout/vProcess5"/>
    <dgm:cxn modelId="{84EEA715-8817-4848-9384-BDC54128EF2B}" srcId="{F30120F1-76CF-491C-B261-F1F6E4487982}" destId="{B89132C0-72A0-411A-9610-EAF343159D33}" srcOrd="0" destOrd="0" parTransId="{5965B9B2-B6E0-4088-B7AB-18F629AF1439}" sibTransId="{8872026B-3426-4C9F-9D24-A25A990EB6B6}"/>
    <dgm:cxn modelId="{35E28232-2874-45B1-9027-D6C80140F1D5}" type="presOf" srcId="{F30120F1-76CF-491C-B261-F1F6E4487982}" destId="{13919B03-55D2-4793-AB4A-72E4234FA832}" srcOrd="0" destOrd="0" presId="urn:microsoft.com/office/officeart/2005/8/layout/vProcess5"/>
    <dgm:cxn modelId="{C6E6103B-FF1F-41BF-9707-4B81C6A2118E}" type="presOf" srcId="{5E304C45-280D-4154-9761-4BF2B79D13C4}" destId="{FEE40A78-7655-40AB-AD30-D36D6FD2AF12}" srcOrd="1" destOrd="0" presId="urn:microsoft.com/office/officeart/2005/8/layout/vProcess5"/>
    <dgm:cxn modelId="{919E1B44-7571-4159-8C6A-C006EDB52F5D}" type="presOf" srcId="{80AF6536-0960-46F8-8948-D57C35BD4DF6}" destId="{BE900ED2-3B43-46E5-B1A4-7AC308D0FDAA}" srcOrd="1" destOrd="0" presId="urn:microsoft.com/office/officeart/2005/8/layout/vProcess5"/>
    <dgm:cxn modelId="{3BD88F4B-D1E8-4647-A488-CC207329BB6C}" type="presOf" srcId="{B89132C0-72A0-411A-9610-EAF343159D33}" destId="{55E36EAE-9CC8-45B4-9845-D880A5E69D60}" srcOrd="1" destOrd="0" presId="urn:microsoft.com/office/officeart/2005/8/layout/vProcess5"/>
    <dgm:cxn modelId="{A3EFAC6E-B394-4F5D-BCD1-268773C58B09}" type="presOf" srcId="{8872026B-3426-4C9F-9D24-A25A990EB6B6}" destId="{48EEEEA1-B82B-41FC-82D9-293C6C0EEF5F}" srcOrd="0" destOrd="0" presId="urn:microsoft.com/office/officeart/2005/8/layout/vProcess5"/>
    <dgm:cxn modelId="{D5E6C350-167C-4313-85D0-C2764AC3C3D2}" srcId="{F30120F1-76CF-491C-B261-F1F6E4487982}" destId="{80AF6536-0960-46F8-8948-D57C35BD4DF6}" srcOrd="2" destOrd="0" parTransId="{FC00309A-EA62-4677-8816-DAE7607D5D29}" sibTransId="{7E70D3F1-35A9-4AD4-A198-2C0F14817720}"/>
    <dgm:cxn modelId="{2821A797-B9A1-4CDE-B7C7-0555EC4671AA}" srcId="{F30120F1-76CF-491C-B261-F1F6E4487982}" destId="{E4CB91CD-94CE-4184-A091-E5CA468352B7}" srcOrd="3" destOrd="0" parTransId="{90CD771A-081C-4D0A-99DF-960DDE500975}" sibTransId="{D5498F48-3B73-4317-8A02-4C5D794FA1D0}"/>
    <dgm:cxn modelId="{3AD938C2-9521-4148-9698-7FCBF0939E89}" type="presOf" srcId="{B89132C0-72A0-411A-9610-EAF343159D33}" destId="{90F648A8-12B2-4DE3-93CA-3253330A2E2B}" srcOrd="0" destOrd="0" presId="urn:microsoft.com/office/officeart/2005/8/layout/vProcess5"/>
    <dgm:cxn modelId="{3029FECA-C645-4C8D-84ED-D49EDA51DD4C}" type="presOf" srcId="{454C5AA5-ED18-4DDD-BAAB-67E71246B1EB}" destId="{8CD9BCB9-1799-4AD0-8067-EEE1DC1D080D}" srcOrd="0" destOrd="0" presId="urn:microsoft.com/office/officeart/2005/8/layout/vProcess5"/>
    <dgm:cxn modelId="{A5D2DDD1-33BE-4CB1-898E-69C492BE864C}" type="presOf" srcId="{80AF6536-0960-46F8-8948-D57C35BD4DF6}" destId="{E4967279-DDB8-461D-95C2-66FA441C83F2}" srcOrd="0" destOrd="0" presId="urn:microsoft.com/office/officeart/2005/8/layout/vProcess5"/>
    <dgm:cxn modelId="{F60E1AD4-AF2C-4E99-9F69-CD3EBF72447C}" type="presOf" srcId="{7E70D3F1-35A9-4AD4-A198-2C0F14817720}" destId="{6BBF59BE-B679-428A-973D-E5F8BAD9B2AA}" srcOrd="0" destOrd="0" presId="urn:microsoft.com/office/officeart/2005/8/layout/vProcess5"/>
    <dgm:cxn modelId="{948EB9EE-9338-49E9-BA7C-66C3FEE5CDBE}" type="presOf" srcId="{5E304C45-280D-4154-9761-4BF2B79D13C4}" destId="{C2568B35-7906-4B05-ACE2-16AB72271C35}" srcOrd="0" destOrd="0" presId="urn:microsoft.com/office/officeart/2005/8/layout/vProcess5"/>
    <dgm:cxn modelId="{A884C6F4-50DD-45C3-98FB-ED243F938D89}" srcId="{F30120F1-76CF-491C-B261-F1F6E4487982}" destId="{5E304C45-280D-4154-9761-4BF2B79D13C4}" srcOrd="1" destOrd="0" parTransId="{0E805035-6A86-46CC-BEFF-A3C8BEBE0445}" sibTransId="{454C5AA5-ED18-4DDD-BAAB-67E71246B1EB}"/>
    <dgm:cxn modelId="{5DFB8161-90D3-4750-8D6C-5EAED4242EE7}" type="presParOf" srcId="{13919B03-55D2-4793-AB4A-72E4234FA832}" destId="{2D05B911-65E9-4B20-B7FA-4C841F3915F4}" srcOrd="0" destOrd="0" presId="urn:microsoft.com/office/officeart/2005/8/layout/vProcess5"/>
    <dgm:cxn modelId="{DA86F5E3-8F5A-4F14-B6A0-19D4279A18D6}" type="presParOf" srcId="{13919B03-55D2-4793-AB4A-72E4234FA832}" destId="{90F648A8-12B2-4DE3-93CA-3253330A2E2B}" srcOrd="1" destOrd="0" presId="urn:microsoft.com/office/officeart/2005/8/layout/vProcess5"/>
    <dgm:cxn modelId="{1DE7AF8A-33AB-4C21-88F3-4724C1D85DF8}" type="presParOf" srcId="{13919B03-55D2-4793-AB4A-72E4234FA832}" destId="{C2568B35-7906-4B05-ACE2-16AB72271C35}" srcOrd="2" destOrd="0" presId="urn:microsoft.com/office/officeart/2005/8/layout/vProcess5"/>
    <dgm:cxn modelId="{31707D3A-41B3-479A-A1CF-B507785D59A9}" type="presParOf" srcId="{13919B03-55D2-4793-AB4A-72E4234FA832}" destId="{E4967279-DDB8-461D-95C2-66FA441C83F2}" srcOrd="3" destOrd="0" presId="urn:microsoft.com/office/officeart/2005/8/layout/vProcess5"/>
    <dgm:cxn modelId="{2E2FCBCF-4AFC-47D1-83A9-AA8B6BB781D8}" type="presParOf" srcId="{13919B03-55D2-4793-AB4A-72E4234FA832}" destId="{BED0F2EA-80B5-4FB8-B72B-C7B5776013C5}" srcOrd="4" destOrd="0" presId="urn:microsoft.com/office/officeart/2005/8/layout/vProcess5"/>
    <dgm:cxn modelId="{D004E864-EBC6-47B5-B8FF-8FD8036E7930}" type="presParOf" srcId="{13919B03-55D2-4793-AB4A-72E4234FA832}" destId="{48EEEEA1-B82B-41FC-82D9-293C6C0EEF5F}" srcOrd="5" destOrd="0" presId="urn:microsoft.com/office/officeart/2005/8/layout/vProcess5"/>
    <dgm:cxn modelId="{E11427C7-96C3-4689-AF4A-DE385FFC3B67}" type="presParOf" srcId="{13919B03-55D2-4793-AB4A-72E4234FA832}" destId="{8CD9BCB9-1799-4AD0-8067-EEE1DC1D080D}" srcOrd="6" destOrd="0" presId="urn:microsoft.com/office/officeart/2005/8/layout/vProcess5"/>
    <dgm:cxn modelId="{28E6EE8D-9285-415A-9DBE-3493A1129CF2}" type="presParOf" srcId="{13919B03-55D2-4793-AB4A-72E4234FA832}" destId="{6BBF59BE-B679-428A-973D-E5F8BAD9B2AA}" srcOrd="7" destOrd="0" presId="urn:microsoft.com/office/officeart/2005/8/layout/vProcess5"/>
    <dgm:cxn modelId="{8E8DFA11-04B6-4547-A456-5B9F03D3A9C8}" type="presParOf" srcId="{13919B03-55D2-4793-AB4A-72E4234FA832}" destId="{55E36EAE-9CC8-45B4-9845-D880A5E69D60}" srcOrd="8" destOrd="0" presId="urn:microsoft.com/office/officeart/2005/8/layout/vProcess5"/>
    <dgm:cxn modelId="{8794A129-8691-4162-BB39-CEF2C4D9A415}" type="presParOf" srcId="{13919B03-55D2-4793-AB4A-72E4234FA832}" destId="{FEE40A78-7655-40AB-AD30-D36D6FD2AF12}" srcOrd="9" destOrd="0" presId="urn:microsoft.com/office/officeart/2005/8/layout/vProcess5"/>
    <dgm:cxn modelId="{7358A746-2B50-4B4D-BBD8-0F8ADF80BA63}" type="presParOf" srcId="{13919B03-55D2-4793-AB4A-72E4234FA832}" destId="{BE900ED2-3B43-46E5-B1A4-7AC308D0FDAA}" srcOrd="10" destOrd="0" presId="urn:microsoft.com/office/officeart/2005/8/layout/vProcess5"/>
    <dgm:cxn modelId="{DF4802B1-7135-4DE4-916A-64F30512E97B}" type="presParOf" srcId="{13919B03-55D2-4793-AB4A-72E4234FA832}" destId="{48EE44B5-FB8F-4BBA-BFEC-B0060257F14E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FB06D80-10C4-4762-910E-14F981A11377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EDB8BC-6A2C-4E99-B836-378FDE537BE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Average annual Catch</a:t>
          </a:r>
        </a:p>
      </dgm:t>
    </dgm:pt>
    <dgm:pt modelId="{C1F88EF2-3FD5-4B2B-B92C-47ED79C635DB}" type="parTrans" cxnId="{318603B6-ED6C-4A58-869B-07BE8A41A6F2}">
      <dgm:prSet/>
      <dgm:spPr/>
      <dgm:t>
        <a:bodyPr/>
        <a:lstStyle/>
        <a:p>
          <a:endParaRPr lang="en-US"/>
        </a:p>
      </dgm:t>
    </dgm:pt>
    <dgm:pt modelId="{0C913066-4102-4EA2-8F76-81C2DE5D6DDD}" type="sibTrans" cxnId="{318603B6-ED6C-4A58-869B-07BE8A41A6F2}">
      <dgm:prSet/>
      <dgm:spPr/>
      <dgm:t>
        <a:bodyPr/>
        <a:lstStyle/>
        <a:p>
          <a:endParaRPr lang="en-US"/>
        </a:p>
      </dgm:t>
    </dgm:pt>
    <dgm:pt modelId="{C4D2DFEE-F185-41E4-9FE2-848A6AADEB1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Average Catch Variation</a:t>
          </a:r>
        </a:p>
      </dgm:t>
    </dgm:pt>
    <dgm:pt modelId="{425123B1-17C4-443A-A4AD-C36487DCF368}" type="parTrans" cxnId="{4B2D65F9-CEBD-4FDA-A42A-A97A2F30FA35}">
      <dgm:prSet/>
      <dgm:spPr/>
      <dgm:t>
        <a:bodyPr/>
        <a:lstStyle/>
        <a:p>
          <a:endParaRPr lang="en-US"/>
        </a:p>
      </dgm:t>
    </dgm:pt>
    <dgm:pt modelId="{32B2D30D-21C2-424B-A48E-8E9BE87880E9}" type="sibTrans" cxnId="{4B2D65F9-CEBD-4FDA-A42A-A97A2F30FA35}">
      <dgm:prSet/>
      <dgm:spPr/>
      <dgm:t>
        <a:bodyPr/>
        <a:lstStyle/>
        <a:p>
          <a:endParaRPr lang="en-US"/>
        </a:p>
      </dgm:t>
    </dgm:pt>
    <dgm:pt modelId="{6A6EFCBB-0DEA-4D30-AA71-2AEEC1B721A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Lowest Biomass of population</a:t>
          </a:r>
        </a:p>
      </dgm:t>
    </dgm:pt>
    <dgm:pt modelId="{C10D80E5-7E61-491E-85FA-D40BD677F04E}" type="parTrans" cxnId="{1E78AFBE-78C8-4116-9071-C165EDD1B124}">
      <dgm:prSet/>
      <dgm:spPr/>
      <dgm:t>
        <a:bodyPr/>
        <a:lstStyle/>
        <a:p>
          <a:endParaRPr lang="en-US"/>
        </a:p>
      </dgm:t>
    </dgm:pt>
    <dgm:pt modelId="{5BA58927-0598-484F-87D5-86DDDEB94937}" type="sibTrans" cxnId="{1E78AFBE-78C8-4116-9071-C165EDD1B124}">
      <dgm:prSet/>
      <dgm:spPr/>
      <dgm:t>
        <a:bodyPr/>
        <a:lstStyle/>
        <a:p>
          <a:endParaRPr lang="en-US"/>
        </a:p>
      </dgm:t>
    </dgm:pt>
    <dgm:pt modelId="{EDBDA1A1-87B7-498D-8FDE-41D1D0F435F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The biomass after 20-year simulation.</a:t>
          </a:r>
        </a:p>
      </dgm:t>
    </dgm:pt>
    <dgm:pt modelId="{21DF426E-DBBA-4B5E-8D74-B8830AFFEEB3}" type="parTrans" cxnId="{674D9103-6A85-4F67-8F95-85107D3F13C1}">
      <dgm:prSet/>
      <dgm:spPr/>
      <dgm:t>
        <a:bodyPr/>
        <a:lstStyle/>
        <a:p>
          <a:endParaRPr lang="en-US"/>
        </a:p>
      </dgm:t>
    </dgm:pt>
    <dgm:pt modelId="{9CF717D4-E22F-41C2-ADCE-928D72460667}" type="sibTrans" cxnId="{674D9103-6A85-4F67-8F95-85107D3F13C1}">
      <dgm:prSet/>
      <dgm:spPr/>
      <dgm:t>
        <a:bodyPr/>
        <a:lstStyle/>
        <a:p>
          <a:endParaRPr lang="en-US"/>
        </a:p>
      </dgm:t>
    </dgm:pt>
    <dgm:pt modelId="{3EC968D0-CC9E-451B-BC41-7DABCCE09027}" type="pres">
      <dgm:prSet presAssocID="{EFB06D80-10C4-4762-910E-14F981A11377}" presName="root" presStyleCnt="0">
        <dgm:presLayoutVars>
          <dgm:dir/>
          <dgm:resizeHandles val="exact"/>
        </dgm:presLayoutVars>
      </dgm:prSet>
      <dgm:spPr/>
    </dgm:pt>
    <dgm:pt modelId="{8B26EF6D-A6CB-47B1-A744-6CC4D6F8BCCE}" type="pres">
      <dgm:prSet presAssocID="{9AEDB8BC-6A2C-4E99-B836-378FDE537BE9}" presName="compNode" presStyleCnt="0"/>
      <dgm:spPr/>
    </dgm:pt>
    <dgm:pt modelId="{08C08766-0756-4EA3-BC4D-7BC910F38EA7}" type="pres">
      <dgm:prSet presAssocID="{9AEDB8BC-6A2C-4E99-B836-378FDE537BE9}" presName="iconBgRect" presStyleLbl="bgShp" presStyleIdx="0" presStyleCnt="4"/>
      <dgm:spPr>
        <a:solidFill>
          <a:schemeClr val="bg2">
            <a:lumMod val="10000"/>
          </a:schemeClr>
        </a:solidFill>
      </dgm:spPr>
    </dgm:pt>
    <dgm:pt modelId="{9FFE6BC4-BF65-4DCD-8B10-7ED160AFAA9A}" type="pres">
      <dgm:prSet presAssocID="{9AEDB8BC-6A2C-4E99-B836-378FDE537BE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2DEFEED5-9221-4F67-B523-EA07A9853712}" type="pres">
      <dgm:prSet presAssocID="{9AEDB8BC-6A2C-4E99-B836-378FDE537BE9}" presName="spaceRect" presStyleCnt="0"/>
      <dgm:spPr/>
    </dgm:pt>
    <dgm:pt modelId="{C5D388DA-D539-4575-BE9B-1B94B872FE5E}" type="pres">
      <dgm:prSet presAssocID="{9AEDB8BC-6A2C-4E99-B836-378FDE537BE9}" presName="textRect" presStyleLbl="revTx" presStyleIdx="0" presStyleCnt="4">
        <dgm:presLayoutVars>
          <dgm:chMax val="1"/>
          <dgm:chPref val="1"/>
        </dgm:presLayoutVars>
      </dgm:prSet>
      <dgm:spPr/>
    </dgm:pt>
    <dgm:pt modelId="{E67514DC-B5C8-4D76-AF5A-D251571929CF}" type="pres">
      <dgm:prSet presAssocID="{0C913066-4102-4EA2-8F76-81C2DE5D6DDD}" presName="sibTrans" presStyleCnt="0"/>
      <dgm:spPr/>
    </dgm:pt>
    <dgm:pt modelId="{AD210C09-B910-4926-84AD-D8A53384F4BA}" type="pres">
      <dgm:prSet presAssocID="{C4D2DFEE-F185-41E4-9FE2-848A6AADEB11}" presName="compNode" presStyleCnt="0"/>
      <dgm:spPr/>
    </dgm:pt>
    <dgm:pt modelId="{F15B7DD9-5709-4182-BFF7-EEFD4F6B2489}" type="pres">
      <dgm:prSet presAssocID="{C4D2DFEE-F185-41E4-9FE2-848A6AADEB11}" presName="iconBgRect" presStyleLbl="bgShp" presStyleIdx="1" presStyleCnt="4"/>
      <dgm:spPr>
        <a:solidFill>
          <a:schemeClr val="bg2">
            <a:lumMod val="10000"/>
          </a:schemeClr>
        </a:solidFill>
      </dgm:spPr>
    </dgm:pt>
    <dgm:pt modelId="{6D6517CD-D124-46C3-8AD0-452D6A480B4E}" type="pres">
      <dgm:prSet presAssocID="{C4D2DFEE-F185-41E4-9FE2-848A6AADEB1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EC760132-5930-4F7A-A673-454BDA27D0FA}" type="pres">
      <dgm:prSet presAssocID="{C4D2DFEE-F185-41E4-9FE2-848A6AADEB11}" presName="spaceRect" presStyleCnt="0"/>
      <dgm:spPr/>
    </dgm:pt>
    <dgm:pt modelId="{CA9B433C-AA0B-4EF4-A03D-FB88AD4BCD29}" type="pres">
      <dgm:prSet presAssocID="{C4D2DFEE-F185-41E4-9FE2-848A6AADEB11}" presName="textRect" presStyleLbl="revTx" presStyleIdx="1" presStyleCnt="4">
        <dgm:presLayoutVars>
          <dgm:chMax val="1"/>
          <dgm:chPref val="1"/>
        </dgm:presLayoutVars>
      </dgm:prSet>
      <dgm:spPr/>
    </dgm:pt>
    <dgm:pt modelId="{886689FC-4231-4929-BFCF-D273E6519913}" type="pres">
      <dgm:prSet presAssocID="{32B2D30D-21C2-424B-A48E-8E9BE87880E9}" presName="sibTrans" presStyleCnt="0"/>
      <dgm:spPr/>
    </dgm:pt>
    <dgm:pt modelId="{6091F487-FB5D-4432-BB38-D06D9DB38944}" type="pres">
      <dgm:prSet presAssocID="{6A6EFCBB-0DEA-4D30-AA71-2AEEC1B721AF}" presName="compNode" presStyleCnt="0"/>
      <dgm:spPr/>
    </dgm:pt>
    <dgm:pt modelId="{1B01F545-530A-45CB-BD8C-79F2958FA75E}" type="pres">
      <dgm:prSet presAssocID="{6A6EFCBB-0DEA-4D30-AA71-2AEEC1B721AF}" presName="iconBgRect" presStyleLbl="bgShp" presStyleIdx="2" presStyleCnt="4"/>
      <dgm:spPr>
        <a:solidFill>
          <a:schemeClr val="bg2">
            <a:lumMod val="10000"/>
          </a:schemeClr>
        </a:solidFill>
      </dgm:spPr>
    </dgm:pt>
    <dgm:pt modelId="{EF96B74A-562E-4084-8A9A-2D705C0E64A6}" type="pres">
      <dgm:prSet presAssocID="{6A6EFCBB-0DEA-4D30-AA71-2AEEC1B721A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BC9DC17D-D265-42A3-8600-D2DF28704556}" type="pres">
      <dgm:prSet presAssocID="{6A6EFCBB-0DEA-4D30-AA71-2AEEC1B721AF}" presName="spaceRect" presStyleCnt="0"/>
      <dgm:spPr/>
    </dgm:pt>
    <dgm:pt modelId="{0B2CF41B-2881-4D96-B933-7026F78D487E}" type="pres">
      <dgm:prSet presAssocID="{6A6EFCBB-0DEA-4D30-AA71-2AEEC1B721AF}" presName="textRect" presStyleLbl="revTx" presStyleIdx="2" presStyleCnt="4">
        <dgm:presLayoutVars>
          <dgm:chMax val="1"/>
          <dgm:chPref val="1"/>
        </dgm:presLayoutVars>
      </dgm:prSet>
      <dgm:spPr/>
    </dgm:pt>
    <dgm:pt modelId="{8A4DC656-00E3-4DAA-B511-1C8DBBA31C86}" type="pres">
      <dgm:prSet presAssocID="{5BA58927-0598-484F-87D5-86DDDEB94937}" presName="sibTrans" presStyleCnt="0"/>
      <dgm:spPr/>
    </dgm:pt>
    <dgm:pt modelId="{F94B0F64-D8EB-4632-BA03-0120117AC1BA}" type="pres">
      <dgm:prSet presAssocID="{EDBDA1A1-87B7-498D-8FDE-41D1D0F435F2}" presName="compNode" presStyleCnt="0"/>
      <dgm:spPr/>
    </dgm:pt>
    <dgm:pt modelId="{1AA3C451-2234-4E10-BAD5-30BDB25360D7}" type="pres">
      <dgm:prSet presAssocID="{EDBDA1A1-87B7-498D-8FDE-41D1D0F435F2}" presName="iconBgRect" presStyleLbl="bgShp" presStyleIdx="3" presStyleCnt="4"/>
      <dgm:spPr>
        <a:solidFill>
          <a:schemeClr val="bg2">
            <a:lumMod val="10000"/>
          </a:schemeClr>
        </a:solidFill>
      </dgm:spPr>
    </dgm:pt>
    <dgm:pt modelId="{E62FC5EA-3121-426A-8546-2E262A85A648}" type="pres">
      <dgm:prSet presAssocID="{EDBDA1A1-87B7-498D-8FDE-41D1D0F435F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C94647CA-ECD2-4B81-89E9-6DC0D856CCCF}" type="pres">
      <dgm:prSet presAssocID="{EDBDA1A1-87B7-498D-8FDE-41D1D0F435F2}" presName="spaceRect" presStyleCnt="0"/>
      <dgm:spPr/>
    </dgm:pt>
    <dgm:pt modelId="{C2EE858A-594C-4939-AEDF-ED2EB0D463D9}" type="pres">
      <dgm:prSet presAssocID="{EDBDA1A1-87B7-498D-8FDE-41D1D0F435F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74D9103-6A85-4F67-8F95-85107D3F13C1}" srcId="{EFB06D80-10C4-4762-910E-14F981A11377}" destId="{EDBDA1A1-87B7-498D-8FDE-41D1D0F435F2}" srcOrd="3" destOrd="0" parTransId="{21DF426E-DBBA-4B5E-8D74-B8830AFFEEB3}" sibTransId="{9CF717D4-E22F-41C2-ADCE-928D72460667}"/>
    <dgm:cxn modelId="{06D9A00C-1D2E-43D3-AC2C-4013384EBC5E}" type="presOf" srcId="{EFB06D80-10C4-4762-910E-14F981A11377}" destId="{3EC968D0-CC9E-451B-BC41-7DABCCE09027}" srcOrd="0" destOrd="0" presId="urn:microsoft.com/office/officeart/2018/5/layout/IconCircleLabelList"/>
    <dgm:cxn modelId="{CD314315-C1EA-4F93-A6D8-A53B75B2B63A}" type="presOf" srcId="{EDBDA1A1-87B7-498D-8FDE-41D1D0F435F2}" destId="{C2EE858A-594C-4939-AEDF-ED2EB0D463D9}" srcOrd="0" destOrd="0" presId="urn:microsoft.com/office/officeart/2018/5/layout/IconCircleLabelList"/>
    <dgm:cxn modelId="{CE9DCF7A-BA4E-4EB8-8BAE-CDA1A436B329}" type="presOf" srcId="{6A6EFCBB-0DEA-4D30-AA71-2AEEC1B721AF}" destId="{0B2CF41B-2881-4D96-B933-7026F78D487E}" srcOrd="0" destOrd="0" presId="urn:microsoft.com/office/officeart/2018/5/layout/IconCircleLabelList"/>
    <dgm:cxn modelId="{A6FB9F9A-5A93-427E-B70C-53CEDD199E70}" type="presOf" srcId="{9AEDB8BC-6A2C-4E99-B836-378FDE537BE9}" destId="{C5D388DA-D539-4575-BE9B-1B94B872FE5E}" srcOrd="0" destOrd="0" presId="urn:microsoft.com/office/officeart/2018/5/layout/IconCircleLabelList"/>
    <dgm:cxn modelId="{318603B6-ED6C-4A58-869B-07BE8A41A6F2}" srcId="{EFB06D80-10C4-4762-910E-14F981A11377}" destId="{9AEDB8BC-6A2C-4E99-B836-378FDE537BE9}" srcOrd="0" destOrd="0" parTransId="{C1F88EF2-3FD5-4B2B-B92C-47ED79C635DB}" sibTransId="{0C913066-4102-4EA2-8F76-81C2DE5D6DDD}"/>
    <dgm:cxn modelId="{1E78AFBE-78C8-4116-9071-C165EDD1B124}" srcId="{EFB06D80-10C4-4762-910E-14F981A11377}" destId="{6A6EFCBB-0DEA-4D30-AA71-2AEEC1B721AF}" srcOrd="2" destOrd="0" parTransId="{C10D80E5-7E61-491E-85FA-D40BD677F04E}" sibTransId="{5BA58927-0598-484F-87D5-86DDDEB94937}"/>
    <dgm:cxn modelId="{89BB54E4-2564-4796-8D9E-5505E54DCA92}" type="presOf" srcId="{C4D2DFEE-F185-41E4-9FE2-848A6AADEB11}" destId="{CA9B433C-AA0B-4EF4-A03D-FB88AD4BCD29}" srcOrd="0" destOrd="0" presId="urn:microsoft.com/office/officeart/2018/5/layout/IconCircleLabelList"/>
    <dgm:cxn modelId="{4B2D65F9-CEBD-4FDA-A42A-A97A2F30FA35}" srcId="{EFB06D80-10C4-4762-910E-14F981A11377}" destId="{C4D2DFEE-F185-41E4-9FE2-848A6AADEB11}" srcOrd="1" destOrd="0" parTransId="{425123B1-17C4-443A-A4AD-C36487DCF368}" sibTransId="{32B2D30D-21C2-424B-A48E-8E9BE87880E9}"/>
    <dgm:cxn modelId="{E1053D07-D1D6-44E4-806A-959B9D06F8E4}" type="presParOf" srcId="{3EC968D0-CC9E-451B-BC41-7DABCCE09027}" destId="{8B26EF6D-A6CB-47B1-A744-6CC4D6F8BCCE}" srcOrd="0" destOrd="0" presId="urn:microsoft.com/office/officeart/2018/5/layout/IconCircleLabelList"/>
    <dgm:cxn modelId="{95A34320-EB36-4FBF-AFA6-92DB84CA3C09}" type="presParOf" srcId="{8B26EF6D-A6CB-47B1-A744-6CC4D6F8BCCE}" destId="{08C08766-0756-4EA3-BC4D-7BC910F38EA7}" srcOrd="0" destOrd="0" presId="urn:microsoft.com/office/officeart/2018/5/layout/IconCircleLabelList"/>
    <dgm:cxn modelId="{6C549BFF-FA16-4DF5-9FFE-D16480F43752}" type="presParOf" srcId="{8B26EF6D-A6CB-47B1-A744-6CC4D6F8BCCE}" destId="{9FFE6BC4-BF65-4DCD-8B10-7ED160AFAA9A}" srcOrd="1" destOrd="0" presId="urn:microsoft.com/office/officeart/2018/5/layout/IconCircleLabelList"/>
    <dgm:cxn modelId="{D40957A6-C61E-4662-9C57-13279E53923A}" type="presParOf" srcId="{8B26EF6D-A6CB-47B1-A744-6CC4D6F8BCCE}" destId="{2DEFEED5-9221-4F67-B523-EA07A9853712}" srcOrd="2" destOrd="0" presId="urn:microsoft.com/office/officeart/2018/5/layout/IconCircleLabelList"/>
    <dgm:cxn modelId="{7C1EC9E9-992B-4B21-AF58-0C1D85404F03}" type="presParOf" srcId="{8B26EF6D-A6CB-47B1-A744-6CC4D6F8BCCE}" destId="{C5D388DA-D539-4575-BE9B-1B94B872FE5E}" srcOrd="3" destOrd="0" presId="urn:microsoft.com/office/officeart/2018/5/layout/IconCircleLabelList"/>
    <dgm:cxn modelId="{4FB00250-EE7B-4F72-9AD1-BD88FA61DC1E}" type="presParOf" srcId="{3EC968D0-CC9E-451B-BC41-7DABCCE09027}" destId="{E67514DC-B5C8-4D76-AF5A-D251571929CF}" srcOrd="1" destOrd="0" presId="urn:microsoft.com/office/officeart/2018/5/layout/IconCircleLabelList"/>
    <dgm:cxn modelId="{CF616BE0-261B-4110-9ED6-ADF10F1E3A80}" type="presParOf" srcId="{3EC968D0-CC9E-451B-BC41-7DABCCE09027}" destId="{AD210C09-B910-4926-84AD-D8A53384F4BA}" srcOrd="2" destOrd="0" presId="urn:microsoft.com/office/officeart/2018/5/layout/IconCircleLabelList"/>
    <dgm:cxn modelId="{C387657E-986E-443B-A0F8-669389C7AB5D}" type="presParOf" srcId="{AD210C09-B910-4926-84AD-D8A53384F4BA}" destId="{F15B7DD9-5709-4182-BFF7-EEFD4F6B2489}" srcOrd="0" destOrd="0" presId="urn:microsoft.com/office/officeart/2018/5/layout/IconCircleLabelList"/>
    <dgm:cxn modelId="{1B8BD716-FE5D-4FB2-9505-DFDA0BE59620}" type="presParOf" srcId="{AD210C09-B910-4926-84AD-D8A53384F4BA}" destId="{6D6517CD-D124-46C3-8AD0-452D6A480B4E}" srcOrd="1" destOrd="0" presId="urn:microsoft.com/office/officeart/2018/5/layout/IconCircleLabelList"/>
    <dgm:cxn modelId="{3580AAD8-9D6C-4150-93D5-D330DB6B7AFB}" type="presParOf" srcId="{AD210C09-B910-4926-84AD-D8A53384F4BA}" destId="{EC760132-5930-4F7A-A673-454BDA27D0FA}" srcOrd="2" destOrd="0" presId="urn:microsoft.com/office/officeart/2018/5/layout/IconCircleLabelList"/>
    <dgm:cxn modelId="{A4EF95B1-34E7-4EA8-B779-44597B0B6B0D}" type="presParOf" srcId="{AD210C09-B910-4926-84AD-D8A53384F4BA}" destId="{CA9B433C-AA0B-4EF4-A03D-FB88AD4BCD29}" srcOrd="3" destOrd="0" presId="urn:microsoft.com/office/officeart/2018/5/layout/IconCircleLabelList"/>
    <dgm:cxn modelId="{4224875E-027A-472E-9AF0-BE64EADDCBD5}" type="presParOf" srcId="{3EC968D0-CC9E-451B-BC41-7DABCCE09027}" destId="{886689FC-4231-4929-BFCF-D273E6519913}" srcOrd="3" destOrd="0" presId="urn:microsoft.com/office/officeart/2018/5/layout/IconCircleLabelList"/>
    <dgm:cxn modelId="{69D3D44B-3344-47BE-B679-1B0607D05A1A}" type="presParOf" srcId="{3EC968D0-CC9E-451B-BC41-7DABCCE09027}" destId="{6091F487-FB5D-4432-BB38-D06D9DB38944}" srcOrd="4" destOrd="0" presId="urn:microsoft.com/office/officeart/2018/5/layout/IconCircleLabelList"/>
    <dgm:cxn modelId="{0F1CCE0B-6D61-4B61-BE7F-F522C0F40469}" type="presParOf" srcId="{6091F487-FB5D-4432-BB38-D06D9DB38944}" destId="{1B01F545-530A-45CB-BD8C-79F2958FA75E}" srcOrd="0" destOrd="0" presId="urn:microsoft.com/office/officeart/2018/5/layout/IconCircleLabelList"/>
    <dgm:cxn modelId="{688C11EE-079B-4527-9C03-DD8166C49FBA}" type="presParOf" srcId="{6091F487-FB5D-4432-BB38-D06D9DB38944}" destId="{EF96B74A-562E-4084-8A9A-2D705C0E64A6}" srcOrd="1" destOrd="0" presId="urn:microsoft.com/office/officeart/2018/5/layout/IconCircleLabelList"/>
    <dgm:cxn modelId="{8DF55FDD-3783-4700-8574-55AB4C5088E3}" type="presParOf" srcId="{6091F487-FB5D-4432-BB38-D06D9DB38944}" destId="{BC9DC17D-D265-42A3-8600-D2DF28704556}" srcOrd="2" destOrd="0" presId="urn:microsoft.com/office/officeart/2018/5/layout/IconCircleLabelList"/>
    <dgm:cxn modelId="{6AC5C9A6-F4A8-4C66-B1BB-08D0CF5FF0F2}" type="presParOf" srcId="{6091F487-FB5D-4432-BB38-D06D9DB38944}" destId="{0B2CF41B-2881-4D96-B933-7026F78D487E}" srcOrd="3" destOrd="0" presId="urn:microsoft.com/office/officeart/2018/5/layout/IconCircleLabelList"/>
    <dgm:cxn modelId="{57E7AD9C-081E-48BE-B864-7DB510963E3B}" type="presParOf" srcId="{3EC968D0-CC9E-451B-BC41-7DABCCE09027}" destId="{8A4DC656-00E3-4DAA-B511-1C8DBBA31C86}" srcOrd="5" destOrd="0" presId="urn:microsoft.com/office/officeart/2018/5/layout/IconCircleLabelList"/>
    <dgm:cxn modelId="{B57FD6C1-1489-43F5-9F06-5D0FA33953ED}" type="presParOf" srcId="{3EC968D0-CC9E-451B-BC41-7DABCCE09027}" destId="{F94B0F64-D8EB-4632-BA03-0120117AC1BA}" srcOrd="6" destOrd="0" presId="urn:microsoft.com/office/officeart/2018/5/layout/IconCircleLabelList"/>
    <dgm:cxn modelId="{A93FDF0F-04D9-4E20-A363-FAF848E2BEAE}" type="presParOf" srcId="{F94B0F64-D8EB-4632-BA03-0120117AC1BA}" destId="{1AA3C451-2234-4E10-BAD5-30BDB25360D7}" srcOrd="0" destOrd="0" presId="urn:microsoft.com/office/officeart/2018/5/layout/IconCircleLabelList"/>
    <dgm:cxn modelId="{4A26EB8F-4EC7-4990-8547-33FD9A73B0A8}" type="presParOf" srcId="{F94B0F64-D8EB-4632-BA03-0120117AC1BA}" destId="{E62FC5EA-3121-426A-8546-2E262A85A648}" srcOrd="1" destOrd="0" presId="urn:microsoft.com/office/officeart/2018/5/layout/IconCircleLabelList"/>
    <dgm:cxn modelId="{B483D2CA-E506-402E-AB0A-795D4A930AAB}" type="presParOf" srcId="{F94B0F64-D8EB-4632-BA03-0120117AC1BA}" destId="{C94647CA-ECD2-4B81-89E9-6DC0D856CCCF}" srcOrd="2" destOrd="0" presId="urn:microsoft.com/office/officeart/2018/5/layout/IconCircleLabelList"/>
    <dgm:cxn modelId="{3AA081ED-288E-4D01-8E73-6A056CC78458}" type="presParOf" srcId="{F94B0F64-D8EB-4632-BA03-0120117AC1BA}" destId="{C2EE858A-594C-4939-AEDF-ED2EB0D463D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C0B849-06D9-4DF1-AB3C-BC352777E26F}">
      <dsp:nvSpPr>
        <dsp:cNvPr id="0" name=""/>
        <dsp:cNvSpPr/>
      </dsp:nvSpPr>
      <dsp:spPr>
        <a:xfrm>
          <a:off x="515" y="2124468"/>
          <a:ext cx="2087509" cy="250501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00" tIns="0" rIns="206200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Develop a catch rule with suitable yield.</a:t>
          </a:r>
        </a:p>
      </dsp:txBody>
      <dsp:txXfrm>
        <a:off x="515" y="3126473"/>
        <a:ext cx="2087509" cy="1503007"/>
      </dsp:txXfrm>
    </dsp:sp>
    <dsp:sp modelId="{9C7EAFD3-DAB9-49E0-AA94-03707C3242C7}">
      <dsp:nvSpPr>
        <dsp:cNvPr id="0" name=""/>
        <dsp:cNvSpPr/>
      </dsp:nvSpPr>
      <dsp:spPr>
        <a:xfrm>
          <a:off x="515" y="2124468"/>
          <a:ext cx="2087509" cy="100200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00" tIns="165100" rIns="206200" bIns="16510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01</a:t>
          </a:r>
        </a:p>
      </dsp:txBody>
      <dsp:txXfrm>
        <a:off x="515" y="2124468"/>
        <a:ext cx="2087509" cy="1002004"/>
      </dsp:txXfrm>
    </dsp:sp>
    <dsp:sp modelId="{A8A4D083-C3DB-48D4-AAFF-A795F66D8EB0}">
      <dsp:nvSpPr>
        <dsp:cNvPr id="0" name=""/>
        <dsp:cNvSpPr/>
      </dsp:nvSpPr>
      <dsp:spPr>
        <a:xfrm>
          <a:off x="2255026" y="2124468"/>
          <a:ext cx="2087509" cy="250501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00" tIns="0" rIns="206200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Don’t deplete the squid population.</a:t>
          </a:r>
        </a:p>
      </dsp:txBody>
      <dsp:txXfrm>
        <a:off x="2255026" y="3126473"/>
        <a:ext cx="2087509" cy="1503007"/>
      </dsp:txXfrm>
    </dsp:sp>
    <dsp:sp modelId="{FC3F7C95-98F3-43D0-B05F-3153795D02B2}">
      <dsp:nvSpPr>
        <dsp:cNvPr id="0" name=""/>
        <dsp:cNvSpPr/>
      </dsp:nvSpPr>
      <dsp:spPr>
        <a:xfrm>
          <a:off x="2255026" y="2124468"/>
          <a:ext cx="2087509" cy="100200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00" tIns="165100" rIns="206200" bIns="16510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02</a:t>
          </a:r>
        </a:p>
      </dsp:txBody>
      <dsp:txXfrm>
        <a:off x="2255026" y="2124468"/>
        <a:ext cx="2087509" cy="1002004"/>
      </dsp:txXfrm>
    </dsp:sp>
    <dsp:sp modelId="{6D08CCB2-1072-4BA7-8B18-24671ADBD099}">
      <dsp:nvSpPr>
        <dsp:cNvPr id="0" name=""/>
        <dsp:cNvSpPr/>
      </dsp:nvSpPr>
      <dsp:spPr>
        <a:xfrm>
          <a:off x="4509536" y="2124468"/>
          <a:ext cx="2087509" cy="250501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00" tIns="0" rIns="206200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Ensure stability of Catch through out the years.</a:t>
          </a:r>
        </a:p>
      </dsp:txBody>
      <dsp:txXfrm>
        <a:off x="4509536" y="3126473"/>
        <a:ext cx="2087509" cy="1503007"/>
      </dsp:txXfrm>
    </dsp:sp>
    <dsp:sp modelId="{535EBCB3-EDF5-4D8C-813F-5C463F3F560E}">
      <dsp:nvSpPr>
        <dsp:cNvPr id="0" name=""/>
        <dsp:cNvSpPr/>
      </dsp:nvSpPr>
      <dsp:spPr>
        <a:xfrm>
          <a:off x="4509536" y="2124468"/>
          <a:ext cx="2087509" cy="100200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00" tIns="165100" rIns="206200" bIns="16510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03</a:t>
          </a:r>
        </a:p>
      </dsp:txBody>
      <dsp:txXfrm>
        <a:off x="4509536" y="2124468"/>
        <a:ext cx="2087509" cy="10020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8CFC81-D6FB-4A64-B5D3-0C6790DE7BC3}">
      <dsp:nvSpPr>
        <dsp:cNvPr id="0" name=""/>
        <dsp:cNvSpPr/>
      </dsp:nvSpPr>
      <dsp:spPr>
        <a:xfrm>
          <a:off x="0" y="0"/>
          <a:ext cx="4731700" cy="233089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Biomass; Catch; Recruitment;</a:t>
          </a:r>
        </a:p>
      </dsp:txBody>
      <dsp:txXfrm>
        <a:off x="68270" y="68270"/>
        <a:ext cx="2322534" cy="2194358"/>
      </dsp:txXfrm>
    </dsp:sp>
    <dsp:sp modelId="{D53CA4D3-D287-4079-92BB-D96BB3DD9450}">
      <dsp:nvSpPr>
        <dsp:cNvPr id="0" name=""/>
        <dsp:cNvSpPr/>
      </dsp:nvSpPr>
      <dsp:spPr>
        <a:xfrm>
          <a:off x="835005" y="2848875"/>
          <a:ext cx="4731700" cy="233089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Biomass of following year</a:t>
          </a:r>
        </a:p>
      </dsp:txBody>
      <dsp:txXfrm>
        <a:off x="903275" y="2917145"/>
        <a:ext cx="2245070" cy="2194358"/>
      </dsp:txXfrm>
    </dsp:sp>
    <dsp:sp modelId="{37A0EE02-BCB1-4601-BE4D-3F653F27207D}">
      <dsp:nvSpPr>
        <dsp:cNvPr id="0" name=""/>
        <dsp:cNvSpPr/>
      </dsp:nvSpPr>
      <dsp:spPr>
        <a:xfrm>
          <a:off x="3216616" y="1832345"/>
          <a:ext cx="1515083" cy="1515083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557510" y="1832345"/>
        <a:ext cx="833295" cy="11401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F648A8-12B2-4DE3-93CA-3253330A2E2B}">
      <dsp:nvSpPr>
        <dsp:cNvPr id="0" name=""/>
        <dsp:cNvSpPr/>
      </dsp:nvSpPr>
      <dsp:spPr>
        <a:xfrm>
          <a:off x="0" y="0"/>
          <a:ext cx="4453364" cy="11395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Biomass</a:t>
          </a:r>
        </a:p>
      </dsp:txBody>
      <dsp:txXfrm>
        <a:off x="33376" y="33376"/>
        <a:ext cx="3127409" cy="1072798"/>
      </dsp:txXfrm>
    </dsp:sp>
    <dsp:sp modelId="{C2568B35-7906-4B05-ACE2-16AB72271C35}">
      <dsp:nvSpPr>
        <dsp:cNvPr id="0" name=""/>
        <dsp:cNvSpPr/>
      </dsp:nvSpPr>
      <dsp:spPr>
        <a:xfrm>
          <a:off x="372969" y="1346741"/>
          <a:ext cx="4453364" cy="11395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Biomass survey</a:t>
          </a:r>
        </a:p>
      </dsp:txBody>
      <dsp:txXfrm>
        <a:off x="406345" y="1380117"/>
        <a:ext cx="3272935" cy="1072798"/>
      </dsp:txXfrm>
    </dsp:sp>
    <dsp:sp modelId="{E4967279-DDB8-461D-95C2-66FA441C83F2}">
      <dsp:nvSpPr>
        <dsp:cNvPr id="0" name=""/>
        <dsp:cNvSpPr/>
      </dsp:nvSpPr>
      <dsp:spPr>
        <a:xfrm>
          <a:off x="740371" y="2693482"/>
          <a:ext cx="4453364" cy="11395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Catch Rule</a:t>
          </a:r>
        </a:p>
      </dsp:txBody>
      <dsp:txXfrm>
        <a:off x="773747" y="2726858"/>
        <a:ext cx="3278502" cy="1072798"/>
      </dsp:txXfrm>
    </dsp:sp>
    <dsp:sp modelId="{BED0F2EA-80B5-4FB8-B72B-C7B5776013C5}">
      <dsp:nvSpPr>
        <dsp:cNvPr id="0" name=""/>
        <dsp:cNvSpPr/>
      </dsp:nvSpPr>
      <dsp:spPr>
        <a:xfrm>
          <a:off x="1113341" y="4040223"/>
          <a:ext cx="4453364" cy="11395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Biomass for following year</a:t>
          </a:r>
        </a:p>
      </dsp:txBody>
      <dsp:txXfrm>
        <a:off x="1146717" y="4073599"/>
        <a:ext cx="3272935" cy="1072798"/>
      </dsp:txXfrm>
    </dsp:sp>
    <dsp:sp modelId="{48EEEEA1-B82B-41FC-82D9-293C6C0EEF5F}">
      <dsp:nvSpPr>
        <dsp:cNvPr id="0" name=""/>
        <dsp:cNvSpPr/>
      </dsp:nvSpPr>
      <dsp:spPr>
        <a:xfrm>
          <a:off x="3712657" y="872791"/>
          <a:ext cx="740707" cy="740707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3879316" y="872791"/>
        <a:ext cx="407389" cy="557382"/>
      </dsp:txXfrm>
    </dsp:sp>
    <dsp:sp modelId="{8CD9BCB9-1799-4AD0-8067-EEE1DC1D080D}">
      <dsp:nvSpPr>
        <dsp:cNvPr id="0" name=""/>
        <dsp:cNvSpPr/>
      </dsp:nvSpPr>
      <dsp:spPr>
        <a:xfrm>
          <a:off x="4085626" y="2219533"/>
          <a:ext cx="740707" cy="740707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4252285" y="2219533"/>
        <a:ext cx="407389" cy="557382"/>
      </dsp:txXfrm>
    </dsp:sp>
    <dsp:sp modelId="{6BBF59BE-B679-428A-973D-E5F8BAD9B2AA}">
      <dsp:nvSpPr>
        <dsp:cNvPr id="0" name=""/>
        <dsp:cNvSpPr/>
      </dsp:nvSpPr>
      <dsp:spPr>
        <a:xfrm>
          <a:off x="4453029" y="3566274"/>
          <a:ext cx="740707" cy="740707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4619688" y="3566274"/>
        <a:ext cx="407389" cy="5573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C08766-0756-4EA3-BC4D-7BC910F38EA7}">
      <dsp:nvSpPr>
        <dsp:cNvPr id="0" name=""/>
        <dsp:cNvSpPr/>
      </dsp:nvSpPr>
      <dsp:spPr>
        <a:xfrm>
          <a:off x="707776" y="830886"/>
          <a:ext cx="1252520" cy="1252520"/>
        </a:xfrm>
        <a:prstGeom prst="ellipse">
          <a:avLst/>
        </a:prstGeom>
        <a:solidFill>
          <a:schemeClr val="bg2">
            <a:lumMod val="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FE6BC4-BF65-4DCD-8B10-7ED160AFAA9A}">
      <dsp:nvSpPr>
        <dsp:cNvPr id="0" name=""/>
        <dsp:cNvSpPr/>
      </dsp:nvSpPr>
      <dsp:spPr>
        <a:xfrm>
          <a:off x="974707" y="1097817"/>
          <a:ext cx="718659" cy="7186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D388DA-D539-4575-BE9B-1B94B872FE5E}">
      <dsp:nvSpPr>
        <dsp:cNvPr id="0" name=""/>
        <dsp:cNvSpPr/>
      </dsp:nvSpPr>
      <dsp:spPr>
        <a:xfrm>
          <a:off x="307380" y="2473537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Average annual Catch</a:t>
          </a:r>
        </a:p>
      </dsp:txBody>
      <dsp:txXfrm>
        <a:off x="307380" y="2473537"/>
        <a:ext cx="2053312" cy="720000"/>
      </dsp:txXfrm>
    </dsp:sp>
    <dsp:sp modelId="{F15B7DD9-5709-4182-BFF7-EEFD4F6B2489}">
      <dsp:nvSpPr>
        <dsp:cNvPr id="0" name=""/>
        <dsp:cNvSpPr/>
      </dsp:nvSpPr>
      <dsp:spPr>
        <a:xfrm>
          <a:off x="3120418" y="830886"/>
          <a:ext cx="1252520" cy="1252520"/>
        </a:xfrm>
        <a:prstGeom prst="ellipse">
          <a:avLst/>
        </a:prstGeom>
        <a:solidFill>
          <a:schemeClr val="bg2">
            <a:lumMod val="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6517CD-D124-46C3-8AD0-452D6A480B4E}">
      <dsp:nvSpPr>
        <dsp:cNvPr id="0" name=""/>
        <dsp:cNvSpPr/>
      </dsp:nvSpPr>
      <dsp:spPr>
        <a:xfrm>
          <a:off x="3387349" y="1097817"/>
          <a:ext cx="718659" cy="7186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9B433C-AA0B-4EF4-A03D-FB88AD4BCD29}">
      <dsp:nvSpPr>
        <dsp:cNvPr id="0" name=""/>
        <dsp:cNvSpPr/>
      </dsp:nvSpPr>
      <dsp:spPr>
        <a:xfrm>
          <a:off x="2720022" y="2473537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Average Catch Variation</a:t>
          </a:r>
        </a:p>
      </dsp:txBody>
      <dsp:txXfrm>
        <a:off x="2720022" y="2473537"/>
        <a:ext cx="2053312" cy="720000"/>
      </dsp:txXfrm>
    </dsp:sp>
    <dsp:sp modelId="{1B01F545-530A-45CB-BD8C-79F2958FA75E}">
      <dsp:nvSpPr>
        <dsp:cNvPr id="0" name=""/>
        <dsp:cNvSpPr/>
      </dsp:nvSpPr>
      <dsp:spPr>
        <a:xfrm>
          <a:off x="5533060" y="830886"/>
          <a:ext cx="1252520" cy="1252520"/>
        </a:xfrm>
        <a:prstGeom prst="ellipse">
          <a:avLst/>
        </a:prstGeom>
        <a:solidFill>
          <a:schemeClr val="bg2">
            <a:lumMod val="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96B74A-562E-4084-8A9A-2D705C0E64A6}">
      <dsp:nvSpPr>
        <dsp:cNvPr id="0" name=""/>
        <dsp:cNvSpPr/>
      </dsp:nvSpPr>
      <dsp:spPr>
        <a:xfrm>
          <a:off x="5799991" y="1097817"/>
          <a:ext cx="718659" cy="7186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2CF41B-2881-4D96-B933-7026F78D487E}">
      <dsp:nvSpPr>
        <dsp:cNvPr id="0" name=""/>
        <dsp:cNvSpPr/>
      </dsp:nvSpPr>
      <dsp:spPr>
        <a:xfrm>
          <a:off x="5132664" y="2473537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Lowest Biomass of population</a:t>
          </a:r>
        </a:p>
      </dsp:txBody>
      <dsp:txXfrm>
        <a:off x="5132664" y="2473537"/>
        <a:ext cx="2053312" cy="720000"/>
      </dsp:txXfrm>
    </dsp:sp>
    <dsp:sp modelId="{1AA3C451-2234-4E10-BAD5-30BDB25360D7}">
      <dsp:nvSpPr>
        <dsp:cNvPr id="0" name=""/>
        <dsp:cNvSpPr/>
      </dsp:nvSpPr>
      <dsp:spPr>
        <a:xfrm>
          <a:off x="7945702" y="830886"/>
          <a:ext cx="1252520" cy="1252520"/>
        </a:xfrm>
        <a:prstGeom prst="ellipse">
          <a:avLst/>
        </a:prstGeom>
        <a:solidFill>
          <a:schemeClr val="bg2">
            <a:lumMod val="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2FC5EA-3121-426A-8546-2E262A85A648}">
      <dsp:nvSpPr>
        <dsp:cNvPr id="0" name=""/>
        <dsp:cNvSpPr/>
      </dsp:nvSpPr>
      <dsp:spPr>
        <a:xfrm>
          <a:off x="8212633" y="1097817"/>
          <a:ext cx="718659" cy="7186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EE858A-594C-4939-AEDF-ED2EB0D463D9}">
      <dsp:nvSpPr>
        <dsp:cNvPr id="0" name=""/>
        <dsp:cNvSpPr/>
      </dsp:nvSpPr>
      <dsp:spPr>
        <a:xfrm>
          <a:off x="7545307" y="2473537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The biomass after 20-year simulation.</a:t>
          </a:r>
        </a:p>
      </dsp:txBody>
      <dsp:txXfrm>
        <a:off x="7545307" y="2473537"/>
        <a:ext cx="205331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43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2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6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3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72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2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1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65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87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1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68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3969F2-ED52-4E5C-B3FC-01E01B8B9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E9776E-2204-B950-4940-67669941E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83569"/>
            <a:ext cx="6759637" cy="1490209"/>
          </a:xfrm>
        </p:spPr>
        <p:txBody>
          <a:bodyPr anchor="t">
            <a:noAutofit/>
          </a:bodyPr>
          <a:lstStyle/>
          <a:p>
            <a:r>
              <a:rPr lang="en-US" sz="5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SQUID SIMULATION</a:t>
            </a:r>
            <a:br>
              <a:rPr lang="en-US" sz="5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</a:br>
            <a:r>
              <a:rPr lang="en-US" sz="5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PROJECT</a:t>
            </a:r>
            <a:br>
              <a:rPr lang="en-US" sz="5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</a:br>
            <a:br>
              <a:rPr lang="en-US" sz="5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</a:br>
            <a:endParaRPr lang="en-ZA" sz="5700" b="1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D233C7-693A-8902-9F98-D75380A45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121" y="4970328"/>
            <a:ext cx="4475018" cy="438926"/>
          </a:xfrm>
        </p:spPr>
        <p:txBody>
          <a:bodyPr anchor="b">
            <a:noAutofit/>
          </a:bodyPr>
          <a:lstStyle/>
          <a:p>
            <a:pPr algn="l"/>
            <a:r>
              <a:rPr lang="en-US" sz="2200" dirty="0">
                <a:latin typeface="Century Gothic" panose="020B0502020202020204" pitchFamily="34" charset="0"/>
              </a:rPr>
              <a:t> A</a:t>
            </a:r>
            <a:r>
              <a:rPr lang="en-US" dirty="0">
                <a:latin typeface="Century Gothic" panose="020B0502020202020204" pitchFamily="34" charset="0"/>
              </a:rPr>
              <a:t>uthor</a:t>
            </a:r>
            <a:r>
              <a:rPr lang="en-US" sz="2200" dirty="0">
                <a:latin typeface="Century Gothic" panose="020B0502020202020204" pitchFamily="34" charset="0"/>
              </a:rPr>
              <a:t> : </a:t>
            </a:r>
            <a:r>
              <a:rPr lang="en-US" sz="2200" dirty="0" err="1">
                <a:latin typeface="Century Gothic" panose="020B0502020202020204" pitchFamily="34" charset="0"/>
              </a:rPr>
              <a:t>S</a:t>
            </a:r>
            <a:r>
              <a:rPr lang="en-US" dirty="0" err="1">
                <a:latin typeface="Century Gothic" panose="020B0502020202020204" pitchFamily="34" charset="0"/>
              </a:rPr>
              <a:t>Ithagu</a:t>
            </a:r>
            <a:r>
              <a:rPr lang="en-US" sz="2200" dirty="0">
                <a:latin typeface="Century Gothic" panose="020B0502020202020204" pitchFamily="34" charset="0"/>
              </a:rPr>
              <a:t> O</a:t>
            </a:r>
            <a:r>
              <a:rPr lang="en-US" dirty="0">
                <a:latin typeface="Century Gothic" panose="020B0502020202020204" pitchFamily="34" charset="0"/>
              </a:rPr>
              <a:t>RINEA</a:t>
            </a:r>
            <a:endParaRPr lang="en-ZA" dirty="0">
              <a:latin typeface="Century Gothic" panose="020B0502020202020204" pitchFamily="34" charset="0"/>
            </a:endParaRPr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2A7761F1-183C-AA20-B089-8233A3FF54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85" r="1593" b="1"/>
          <a:stretch/>
        </p:blipFill>
        <p:spPr>
          <a:xfrm>
            <a:off x="5879804" y="-6350"/>
            <a:ext cx="6312196" cy="6874330"/>
          </a:xfrm>
          <a:custGeom>
            <a:avLst/>
            <a:gdLst/>
            <a:ahLst/>
            <a:cxnLst/>
            <a:rect l="l" t="t" r="r" b="b"/>
            <a:pathLst>
              <a:path w="6312196" h="6874330">
                <a:moveTo>
                  <a:pt x="2047193" y="0"/>
                </a:moveTo>
                <a:lnTo>
                  <a:pt x="6312196" y="0"/>
                </a:lnTo>
                <a:lnTo>
                  <a:pt x="6312196" y="6874330"/>
                </a:lnTo>
                <a:lnTo>
                  <a:pt x="0" y="6874330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34715" y="0"/>
            <a:ext cx="914401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D64CDEF5-4DB3-5675-6BAD-D85B298F44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01" y="2396"/>
            <a:ext cx="1039094" cy="10559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E74D93-A4FE-68FA-C9AB-6E23F00ABCE9}"/>
              </a:ext>
            </a:extLst>
          </p:cNvPr>
          <p:cNvSpPr txBox="1"/>
          <p:nvPr/>
        </p:nvSpPr>
        <p:spPr>
          <a:xfrm>
            <a:off x="-180108" y="5680848"/>
            <a:ext cx="6276108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ZA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Supervisors: Prof. Doug Butterworth and Dr Susan Holloway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520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399E9-0E54-4D7B-7493-328EE5417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8673" y="627619"/>
            <a:ext cx="7634654" cy="1382156"/>
          </a:xfrm>
        </p:spPr>
        <p:txBody>
          <a:bodyPr/>
          <a:lstStyle/>
          <a:p>
            <a:pPr algn="ctr"/>
            <a:r>
              <a:rPr lang="en-US" b="1" i="0" dirty="0">
                <a:latin typeface="Century Gothic" panose="020B0502020202020204" pitchFamily="34" charset="0"/>
              </a:rPr>
              <a:t>Comparing lowest Population BIOMASS</a:t>
            </a:r>
            <a:endParaRPr lang="en-ZA" b="1" i="0" dirty="0">
              <a:latin typeface="Century Gothic" panose="020B0502020202020204" pitchFamily="34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D6A8485-1AD3-0899-DF81-4C6926D4E7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0515989"/>
              </p:ext>
            </p:extLst>
          </p:nvPr>
        </p:nvGraphicFramePr>
        <p:xfrm>
          <a:off x="1143000" y="2009775"/>
          <a:ext cx="9906000" cy="402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77056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399E9-0E54-4D7B-7493-328EE5417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8673" y="627619"/>
            <a:ext cx="7634654" cy="138215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latin typeface="Century Gothic" panose="020B0502020202020204" pitchFamily="34" charset="0"/>
              </a:rPr>
              <a:t>Comparing THE FINAL BIOMASS AFTER SIMULATION</a:t>
            </a:r>
            <a:endParaRPr lang="en-ZA" b="1" i="0" dirty="0">
              <a:latin typeface="Century Gothic" panose="020B0502020202020204" pitchFamily="34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D6A8485-1AD3-0899-DF81-4C6926D4E7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0063503"/>
              </p:ext>
            </p:extLst>
          </p:nvPr>
        </p:nvGraphicFramePr>
        <p:xfrm>
          <a:off x="1143000" y="2009775"/>
          <a:ext cx="9906000" cy="402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16923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4F6DD-7346-2D0D-0CF9-54FC6A6D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latin typeface="Century Gothic" panose="020B0502020202020204" pitchFamily="34" charset="0"/>
              </a:rPr>
              <a:t>CONCLUSION</a:t>
            </a:r>
            <a:endParaRPr lang="en-ZA" b="1" i="0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00E4B-89EC-F0E8-D66F-BD94298B7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554"/>
            <a:ext cx="9906000" cy="2576514"/>
          </a:xfrm>
        </p:spPr>
        <p:txBody>
          <a:bodyPr>
            <a:noAutofit/>
          </a:bodyPr>
          <a:lstStyle/>
          <a:p>
            <a:r>
              <a:rPr lang="en-US" sz="3500" dirty="0"/>
              <a:t>Cons</a:t>
            </a:r>
          </a:p>
          <a:p>
            <a:pPr marL="0" indent="0">
              <a:buNone/>
            </a:pPr>
            <a:r>
              <a:rPr lang="en-US" sz="3500" dirty="0"/>
              <a:t>- Low final biomass.</a:t>
            </a:r>
            <a:endParaRPr lang="en-ZA" sz="3500" dirty="0"/>
          </a:p>
          <a:p>
            <a:endParaRPr lang="en-US" sz="3500" dirty="0"/>
          </a:p>
          <a:p>
            <a:r>
              <a:rPr lang="en-US" sz="3500" dirty="0"/>
              <a:t>Pros</a:t>
            </a:r>
          </a:p>
          <a:p>
            <a:pPr marL="0" indent="0">
              <a:buNone/>
            </a:pPr>
            <a:r>
              <a:rPr lang="en-US" sz="3500" dirty="0"/>
              <a:t>- Produces satisfactory results across all metrics.</a:t>
            </a:r>
          </a:p>
          <a:p>
            <a:pPr marL="0" indent="0">
              <a:buNone/>
            </a:pP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1874523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B62FB-7C86-2D9C-E533-7684AAFBF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0609" y="491838"/>
            <a:ext cx="3480955" cy="1198417"/>
          </a:xfrm>
        </p:spPr>
        <p:txBody>
          <a:bodyPr/>
          <a:lstStyle/>
          <a:p>
            <a:r>
              <a:rPr lang="en-US" b="1" i="0" dirty="0">
                <a:latin typeface="Century Gothic" panose="020B0502020202020204" pitchFamily="34" charset="0"/>
              </a:rPr>
              <a:t>OBEJECTIVE</a:t>
            </a:r>
            <a:endParaRPr lang="en-ZA" b="1" i="0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6C7B6-2733-DACD-3E15-60389DA1C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091" y="1787237"/>
            <a:ext cx="11471564" cy="8174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500" dirty="0"/>
              <a:t>Acquire squid effectively with minimum risk to the squid population.</a:t>
            </a:r>
            <a:endParaRPr lang="en-ZA" sz="3500" dirty="0"/>
          </a:p>
        </p:txBody>
      </p:sp>
      <p:pic>
        <p:nvPicPr>
          <p:cNvPr id="5" name="Picture 4" descr="A boat in the ocean&#10;&#10;Description automatically generated">
            <a:extLst>
              <a:ext uri="{FF2B5EF4-FFF2-40B4-BE49-F238E27FC236}">
                <a16:creationId xmlns:a16="http://schemas.microsoft.com/office/drawing/2014/main" id="{BEF00663-2044-F0CE-C884-C8C9A4C89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201" y="2912526"/>
            <a:ext cx="5545597" cy="368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552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5A5BB70-1673-4097-A7F8-BCF5F4F19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9FDFEB-DFEE-EC50-4F4E-34FE2DD30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859133"/>
            <a:ext cx="3949889" cy="5064369"/>
          </a:xfrm>
        </p:spPr>
        <p:txBody>
          <a:bodyPr>
            <a:normAutofit/>
          </a:bodyPr>
          <a:lstStyle/>
          <a:p>
            <a:r>
              <a:rPr lang="en-US" b="1" i="0" dirty="0">
                <a:latin typeface="Century Gothic" panose="020B0502020202020204" pitchFamily="34" charset="0"/>
              </a:rPr>
              <a:t>Detailed OBJECTIVES</a:t>
            </a:r>
            <a:endParaRPr lang="en-ZA" b="1" i="0">
              <a:latin typeface="Century Gothic" panose="020B0502020202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DEAD96-BC25-4BF1-B479-B25C21B98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37214"/>
            <a:ext cx="3896833" cy="64858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61373E-5C8C-46BC-ACA2-5AB53228A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-1" y="0"/>
            <a:ext cx="760229" cy="524021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D9BE15-6B66-4F4C-B41A-B2A4C3049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555512"/>
            <a:ext cx="6661298" cy="130248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6E8A7AA-73AA-63FE-4273-5F2C62A247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7551886"/>
              </p:ext>
            </p:extLst>
          </p:nvPr>
        </p:nvGraphicFramePr>
        <p:xfrm>
          <a:off x="5154780" y="37214"/>
          <a:ext cx="6597562" cy="6753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1335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CA7A60-8DF8-4B78-BFE3-B372B90AB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FDC67-8D52-3BC8-4D5A-A83A7DAA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12" y="329191"/>
            <a:ext cx="3723304" cy="4938854"/>
          </a:xfrm>
        </p:spPr>
        <p:txBody>
          <a:bodyPr>
            <a:normAutofit/>
          </a:bodyPr>
          <a:lstStyle/>
          <a:p>
            <a:r>
              <a:rPr lang="en-US" b="1" i="0" dirty="0">
                <a:latin typeface="Century Gothic" panose="020B0502020202020204" pitchFamily="34" charset="0"/>
              </a:rPr>
              <a:t>METHOD</a:t>
            </a:r>
            <a:endParaRPr lang="en-ZA" b="1" i="0" dirty="0">
              <a:latin typeface="Century Gothic" panose="020B0502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CE8AF9-FB73-4BD9-BA50-43BF340CB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532336" y="0"/>
            <a:ext cx="2086972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1CEFB97-33B1-4F90-A6B8-EAA26EEA1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519615" y="0"/>
            <a:ext cx="583558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C07FE3-94FA-EEC1-0E6E-4B07361B27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2195351"/>
              </p:ext>
            </p:extLst>
          </p:nvPr>
        </p:nvGraphicFramePr>
        <p:xfrm>
          <a:off x="5869682" y="799416"/>
          <a:ext cx="5566706" cy="5179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280C1B9-DE95-D92A-2810-3C8861A64329}"/>
              </a:ext>
            </a:extLst>
          </p:cNvPr>
          <p:cNvSpPr txBox="1"/>
          <p:nvPr/>
        </p:nvSpPr>
        <p:spPr>
          <a:xfrm>
            <a:off x="118136" y="3389303"/>
            <a:ext cx="42762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Develop a 20-year simulation</a:t>
            </a:r>
            <a:endParaRPr lang="en-ZA" sz="4000" dirty="0"/>
          </a:p>
        </p:txBody>
      </p:sp>
    </p:spTree>
    <p:extLst>
      <p:ext uri="{BB962C8B-B14F-4D97-AF65-F5344CB8AC3E}">
        <p14:creationId xmlns:p14="http://schemas.microsoft.com/office/powerpoint/2010/main" val="4099596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CA7A60-8DF8-4B78-BFE3-B372B90AB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FDC67-8D52-3BC8-4D5A-A83A7DAA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13" y="908925"/>
            <a:ext cx="3723304" cy="4938854"/>
          </a:xfrm>
        </p:spPr>
        <p:txBody>
          <a:bodyPr>
            <a:normAutofit/>
          </a:bodyPr>
          <a:lstStyle/>
          <a:p>
            <a:pPr algn="ctr"/>
            <a:r>
              <a:rPr lang="en-US" b="1" i="0" dirty="0">
                <a:latin typeface="Century Gothic" panose="020B0502020202020204" pitchFamily="34" charset="0"/>
              </a:rPr>
              <a:t>METHOD For</a:t>
            </a:r>
            <a:br>
              <a:rPr lang="en-US" b="1" i="0" dirty="0">
                <a:latin typeface="Century Gothic" panose="020B0502020202020204" pitchFamily="34" charset="0"/>
              </a:rPr>
            </a:br>
            <a:r>
              <a:rPr lang="en-US" b="1" i="0" dirty="0">
                <a:latin typeface="Century Gothic" panose="020B0502020202020204" pitchFamily="34" charset="0"/>
              </a:rPr>
              <a:t>catch</a:t>
            </a:r>
            <a:endParaRPr lang="en-ZA" b="1" i="0" dirty="0">
              <a:latin typeface="Century Gothic" panose="020B0502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CE8AF9-FB73-4BD9-BA50-43BF340CB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532336" y="0"/>
            <a:ext cx="2086972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1CEFB97-33B1-4F90-A6B8-EAA26EEA1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519615" y="0"/>
            <a:ext cx="583558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C07FE3-94FA-EEC1-0E6E-4B07361B274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69682" y="799416"/>
          <a:ext cx="5566706" cy="5179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3457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75598-58C5-CB89-FBDE-FCEED610E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502062"/>
            <a:ext cx="9906000" cy="1382156"/>
          </a:xfrm>
        </p:spPr>
        <p:txBody>
          <a:bodyPr/>
          <a:lstStyle/>
          <a:p>
            <a:pPr algn="ctr"/>
            <a:r>
              <a:rPr lang="en-US" b="1" i="0" dirty="0">
                <a:latin typeface="Century Gothic" panose="020B0502020202020204" pitchFamily="34" charset="0"/>
              </a:rPr>
              <a:t>Proposed Catch rule</a:t>
            </a:r>
            <a:endParaRPr lang="en-ZA" b="1" i="0" dirty="0">
              <a:latin typeface="Century Gothic" panose="020B0502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3F93F9-DD3A-B6F0-20A8-DA7EDA7A0DE6}"/>
              </a:ext>
            </a:extLst>
          </p:cNvPr>
          <p:cNvSpPr/>
          <p:nvPr/>
        </p:nvSpPr>
        <p:spPr>
          <a:xfrm>
            <a:off x="7523018" y="0"/>
            <a:ext cx="45719" cy="554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D8F85D0A-0838-929E-CEB9-85CF39848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78181" y="3713018"/>
            <a:ext cx="8035637" cy="1229426"/>
          </a:xfr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980E73C-A09F-EE05-783E-9D222F0E8E43}"/>
              </a:ext>
            </a:extLst>
          </p:cNvPr>
          <p:cNvSpPr txBox="1"/>
          <p:nvPr/>
        </p:nvSpPr>
        <p:spPr>
          <a:xfrm flipH="1">
            <a:off x="2433549" y="4012260"/>
            <a:ext cx="73249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schemeClr val="bg2">
                    <a:lumMod val="10000"/>
                  </a:schemeClr>
                </a:solidFill>
              </a:rPr>
              <a:t>Catch_[</a:t>
            </a:r>
            <a:r>
              <a:rPr lang="en-US" sz="3500" b="1" dirty="0" err="1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lang="en-US" sz="3500" b="1" dirty="0">
                <a:solidFill>
                  <a:schemeClr val="bg2">
                    <a:lumMod val="10000"/>
                  </a:schemeClr>
                </a:solidFill>
              </a:rPr>
              <a:t>] = (</a:t>
            </a:r>
            <a:r>
              <a:rPr lang="en-US" sz="3500" b="1" dirty="0" err="1">
                <a:solidFill>
                  <a:schemeClr val="bg2">
                    <a:lumMod val="10000"/>
                  </a:schemeClr>
                </a:solidFill>
              </a:rPr>
              <a:t>Biomass_Survey</a:t>
            </a:r>
            <a:r>
              <a:rPr lang="en-US" sz="3500" b="1" dirty="0">
                <a:solidFill>
                  <a:schemeClr val="bg2">
                    <a:lumMod val="10000"/>
                  </a:schemeClr>
                </a:solidFill>
              </a:rPr>
              <a:t>[</a:t>
            </a:r>
            <a:r>
              <a:rPr lang="en-US" sz="3500" b="1" dirty="0" err="1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lang="en-US" sz="3500" b="1" dirty="0">
                <a:solidFill>
                  <a:schemeClr val="bg2">
                    <a:lumMod val="10000"/>
                  </a:schemeClr>
                </a:solidFill>
              </a:rPr>
              <a:t>]*0.25) + 0.4</a:t>
            </a:r>
            <a:endParaRPr lang="en-ZA" sz="35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369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75598-58C5-CB89-FBDE-FCEED610E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229" y="627398"/>
            <a:ext cx="8113542" cy="1382156"/>
          </a:xfrm>
        </p:spPr>
        <p:txBody>
          <a:bodyPr/>
          <a:lstStyle/>
          <a:p>
            <a:pPr algn="ctr"/>
            <a:r>
              <a:rPr lang="en-US" b="1" i="0" dirty="0">
                <a:latin typeface="Century Gothic" panose="020B0502020202020204" pitchFamily="34" charset="0"/>
              </a:rPr>
              <a:t>COMPARING CATCH RULES</a:t>
            </a:r>
            <a:endParaRPr lang="en-ZA" b="1" i="0" dirty="0">
              <a:latin typeface="Century Gothic" panose="020B0502020202020204" pitchFamily="34" charset="0"/>
            </a:endParaRP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D6280E13-1F6C-C940-C021-8565D0F26E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6363176"/>
              </p:ext>
            </p:extLst>
          </p:nvPr>
        </p:nvGraphicFramePr>
        <p:xfrm>
          <a:off x="1143000" y="2009554"/>
          <a:ext cx="9906000" cy="4024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4142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399E9-0E54-4D7B-7493-328EE5417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8673" y="627619"/>
            <a:ext cx="7634654" cy="1382156"/>
          </a:xfrm>
        </p:spPr>
        <p:txBody>
          <a:bodyPr/>
          <a:lstStyle/>
          <a:p>
            <a:pPr algn="ctr"/>
            <a:r>
              <a:rPr lang="en-US" b="1" i="0" dirty="0">
                <a:latin typeface="Century Gothic" panose="020B0502020202020204" pitchFamily="34" charset="0"/>
              </a:rPr>
              <a:t>Comparing CATCH Yield</a:t>
            </a:r>
            <a:endParaRPr lang="en-ZA" b="1" i="0" dirty="0">
              <a:latin typeface="Century Gothic" panose="020B0502020202020204" pitchFamily="34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D6A8485-1AD3-0899-DF81-4C6926D4E7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500051"/>
              </p:ext>
            </p:extLst>
          </p:nvPr>
        </p:nvGraphicFramePr>
        <p:xfrm>
          <a:off x="595745" y="2009775"/>
          <a:ext cx="10875819" cy="402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97554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399E9-0E54-4D7B-7493-328EE5417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8673" y="627619"/>
            <a:ext cx="7634654" cy="1382156"/>
          </a:xfrm>
        </p:spPr>
        <p:txBody>
          <a:bodyPr/>
          <a:lstStyle/>
          <a:p>
            <a:pPr algn="ctr"/>
            <a:r>
              <a:rPr lang="en-US" b="1" i="0" dirty="0">
                <a:latin typeface="Century Gothic" panose="020B0502020202020204" pitchFamily="34" charset="0"/>
              </a:rPr>
              <a:t>Comparing Average annual catch variation</a:t>
            </a:r>
            <a:endParaRPr lang="en-ZA" b="1" i="0" dirty="0">
              <a:latin typeface="Century Gothic" panose="020B0502020202020204" pitchFamily="34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D6A8485-1AD3-0899-DF81-4C6926D4E7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2267788"/>
              </p:ext>
            </p:extLst>
          </p:nvPr>
        </p:nvGraphicFramePr>
        <p:xfrm>
          <a:off x="1143000" y="2009775"/>
          <a:ext cx="9906000" cy="402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62581851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1928</TotalTime>
  <Words>237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Univers Condensed Light</vt:lpstr>
      <vt:lpstr>Walbaum Display Light</vt:lpstr>
      <vt:lpstr>AngleLinesVTI</vt:lpstr>
      <vt:lpstr>SQUID SIMULATION PROJECT  </vt:lpstr>
      <vt:lpstr>OBEJECTIVE</vt:lpstr>
      <vt:lpstr>Detailed OBJECTIVES</vt:lpstr>
      <vt:lpstr>METHOD</vt:lpstr>
      <vt:lpstr>METHOD For catch</vt:lpstr>
      <vt:lpstr>Proposed Catch rule</vt:lpstr>
      <vt:lpstr>COMPARING CATCH RULES</vt:lpstr>
      <vt:lpstr>Comparing CATCH Yield</vt:lpstr>
      <vt:lpstr>Comparing Average annual catch variation</vt:lpstr>
      <vt:lpstr>Comparing lowest Population BIOMASS</vt:lpstr>
      <vt:lpstr>Comparing THE FINAL BIOMASS AFTER SIMULATION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SQUID SIMULATION PROJECT  </dc:title>
  <dc:creator>Orinea Sithagu</dc:creator>
  <cp:lastModifiedBy>Orinea Sithagu</cp:lastModifiedBy>
  <cp:revision>9</cp:revision>
  <dcterms:created xsi:type="dcterms:W3CDTF">2023-10-15T08:54:10Z</dcterms:created>
  <dcterms:modified xsi:type="dcterms:W3CDTF">2023-11-24T09:21:31Z</dcterms:modified>
</cp:coreProperties>
</file>