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32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17A36-B5DA-404C-A49B-32EC35A7FB7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2781A6-AD80-42AC-B8C8-6F57890BF0AC}">
      <dgm:prSet/>
      <dgm:spPr/>
      <dgm:t>
        <a:bodyPr/>
        <a:lstStyle/>
        <a:p>
          <a:r>
            <a:rPr lang="en-US"/>
            <a:t>Projektübersicht</a:t>
          </a:r>
        </a:p>
      </dgm:t>
    </dgm:pt>
    <dgm:pt modelId="{05F3A13C-B120-4FA9-9506-892196342DDB}" type="parTrans" cxnId="{96C8001F-B31E-4F8F-9687-57A842BF8604}">
      <dgm:prSet/>
      <dgm:spPr/>
      <dgm:t>
        <a:bodyPr/>
        <a:lstStyle/>
        <a:p>
          <a:endParaRPr lang="en-US"/>
        </a:p>
      </dgm:t>
    </dgm:pt>
    <dgm:pt modelId="{F90D94A3-3BE1-4535-AF4D-3D63C83315CB}" type="sibTrans" cxnId="{96C8001F-B31E-4F8F-9687-57A842BF8604}">
      <dgm:prSet/>
      <dgm:spPr/>
      <dgm:t>
        <a:bodyPr/>
        <a:lstStyle/>
        <a:p>
          <a:endParaRPr lang="en-US"/>
        </a:p>
      </dgm:t>
    </dgm:pt>
    <dgm:pt modelId="{99652948-1C5C-4700-BA8B-78C56DD31F77}">
      <dgm:prSet/>
      <dgm:spPr/>
      <dgm:t>
        <a:bodyPr/>
        <a:lstStyle/>
        <a:p>
          <a:r>
            <a:rPr lang="en-US"/>
            <a:t>Architektur &amp; Struktur</a:t>
          </a:r>
        </a:p>
      </dgm:t>
    </dgm:pt>
    <dgm:pt modelId="{9037A170-20E5-4592-82EC-4152F8543D99}" type="parTrans" cxnId="{E6B669BB-4C06-460E-A2A7-A788AF4BA185}">
      <dgm:prSet/>
      <dgm:spPr/>
      <dgm:t>
        <a:bodyPr/>
        <a:lstStyle/>
        <a:p>
          <a:endParaRPr lang="en-US"/>
        </a:p>
      </dgm:t>
    </dgm:pt>
    <dgm:pt modelId="{22EAA3F9-CBFE-4C6C-A862-573AE7ED80F2}" type="sibTrans" cxnId="{E6B669BB-4C06-460E-A2A7-A788AF4BA185}">
      <dgm:prSet/>
      <dgm:spPr/>
      <dgm:t>
        <a:bodyPr/>
        <a:lstStyle/>
        <a:p>
          <a:endParaRPr lang="en-US"/>
        </a:p>
      </dgm:t>
    </dgm:pt>
    <dgm:pt modelId="{82458977-AED5-46D2-8BA8-4489C822EC9C}">
      <dgm:prSet/>
      <dgm:spPr/>
      <dgm:t>
        <a:bodyPr/>
        <a:lstStyle/>
        <a:p>
          <a:r>
            <a:rPr lang="en-US"/>
            <a:t>Funktionsumfang</a:t>
          </a:r>
        </a:p>
      </dgm:t>
    </dgm:pt>
    <dgm:pt modelId="{35FE2861-067E-4A5A-ADDF-E4DB061EA429}" type="parTrans" cxnId="{3389D2E6-EBBA-444C-8499-5AE4FAB88214}">
      <dgm:prSet/>
      <dgm:spPr/>
      <dgm:t>
        <a:bodyPr/>
        <a:lstStyle/>
        <a:p>
          <a:endParaRPr lang="en-US"/>
        </a:p>
      </dgm:t>
    </dgm:pt>
    <dgm:pt modelId="{6626AB6C-4721-483D-8439-22FA49A0F1DE}" type="sibTrans" cxnId="{3389D2E6-EBBA-444C-8499-5AE4FAB88214}">
      <dgm:prSet/>
      <dgm:spPr/>
      <dgm:t>
        <a:bodyPr/>
        <a:lstStyle/>
        <a:p>
          <a:endParaRPr lang="en-US"/>
        </a:p>
      </dgm:t>
    </dgm:pt>
    <dgm:pt modelId="{4AFD2374-DF34-48C8-B795-0B642BA0932C}">
      <dgm:prSet/>
      <dgm:spPr/>
      <dgm:t>
        <a:bodyPr/>
        <a:lstStyle/>
        <a:p>
          <a:r>
            <a:rPr lang="en-US"/>
            <a:t>UI Mock-Ups</a:t>
          </a:r>
        </a:p>
      </dgm:t>
    </dgm:pt>
    <dgm:pt modelId="{30EA1A57-8988-4BA5-A49E-8B12B95460B4}" type="parTrans" cxnId="{5EE9F878-94E9-4898-A5DD-27915E8DDDB7}">
      <dgm:prSet/>
      <dgm:spPr/>
      <dgm:t>
        <a:bodyPr/>
        <a:lstStyle/>
        <a:p>
          <a:endParaRPr lang="en-US"/>
        </a:p>
      </dgm:t>
    </dgm:pt>
    <dgm:pt modelId="{1DD312C7-6354-4846-9004-786B1C4751B0}" type="sibTrans" cxnId="{5EE9F878-94E9-4898-A5DD-27915E8DDDB7}">
      <dgm:prSet/>
      <dgm:spPr/>
      <dgm:t>
        <a:bodyPr/>
        <a:lstStyle/>
        <a:p>
          <a:endParaRPr lang="en-US"/>
        </a:p>
      </dgm:t>
    </dgm:pt>
    <dgm:pt modelId="{98578359-AF7A-4AC6-858A-6D84517DD3F3}">
      <dgm:prSet/>
      <dgm:spPr/>
      <dgm:t>
        <a:bodyPr/>
        <a:lstStyle/>
        <a:p>
          <a:r>
            <a:rPr lang="en-US"/>
            <a:t>Demo &amp; Live Vorführung</a:t>
          </a:r>
        </a:p>
      </dgm:t>
    </dgm:pt>
    <dgm:pt modelId="{87B9FA01-D169-4507-B1C3-2CEA65FD0B55}" type="parTrans" cxnId="{4F1390A1-7C92-4C23-8E38-1BE3D3EE7147}">
      <dgm:prSet/>
      <dgm:spPr/>
      <dgm:t>
        <a:bodyPr/>
        <a:lstStyle/>
        <a:p>
          <a:endParaRPr lang="en-US"/>
        </a:p>
      </dgm:t>
    </dgm:pt>
    <dgm:pt modelId="{336700B5-4B2B-46EB-A047-08C75FAA8E3B}" type="sibTrans" cxnId="{4F1390A1-7C92-4C23-8E38-1BE3D3EE7147}">
      <dgm:prSet/>
      <dgm:spPr/>
      <dgm:t>
        <a:bodyPr/>
        <a:lstStyle/>
        <a:p>
          <a:endParaRPr lang="en-US"/>
        </a:p>
      </dgm:t>
    </dgm:pt>
    <dgm:pt modelId="{2B023ACD-D2AA-46D6-A6DA-F5A34C365B81}">
      <dgm:prSet/>
      <dgm:spPr/>
      <dgm:t>
        <a:bodyPr/>
        <a:lstStyle/>
        <a:p>
          <a:r>
            <a:rPr lang="en-US"/>
            <a:t>Fazit &amp; Lessons Learned</a:t>
          </a:r>
        </a:p>
      </dgm:t>
    </dgm:pt>
    <dgm:pt modelId="{43F593B1-A1A8-4F17-9B2E-146F58EC7201}" type="parTrans" cxnId="{2D2FC397-C316-4DA8-A8C6-A23F3A0C064D}">
      <dgm:prSet/>
      <dgm:spPr/>
      <dgm:t>
        <a:bodyPr/>
        <a:lstStyle/>
        <a:p>
          <a:endParaRPr lang="en-US"/>
        </a:p>
      </dgm:t>
    </dgm:pt>
    <dgm:pt modelId="{B9EAE215-DC10-45AF-AD09-414D21010B87}" type="sibTrans" cxnId="{2D2FC397-C316-4DA8-A8C6-A23F3A0C064D}">
      <dgm:prSet/>
      <dgm:spPr/>
      <dgm:t>
        <a:bodyPr/>
        <a:lstStyle/>
        <a:p>
          <a:endParaRPr lang="en-US"/>
        </a:p>
      </dgm:t>
    </dgm:pt>
    <dgm:pt modelId="{C3FADF28-9F92-4EF7-9B25-89AE47D11788}" type="pres">
      <dgm:prSet presAssocID="{29917A36-B5DA-404C-A49B-32EC35A7FB70}" presName="linear" presStyleCnt="0">
        <dgm:presLayoutVars>
          <dgm:animLvl val="lvl"/>
          <dgm:resizeHandles val="exact"/>
        </dgm:presLayoutVars>
      </dgm:prSet>
      <dgm:spPr/>
    </dgm:pt>
    <dgm:pt modelId="{F5DD6046-924D-4CDC-AC13-D5CC3D547E67}" type="pres">
      <dgm:prSet presAssocID="{1A2781A6-AD80-42AC-B8C8-6F57890BF0A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AC6E85B-43AD-4577-B70A-10E5D236FA66}" type="pres">
      <dgm:prSet presAssocID="{F90D94A3-3BE1-4535-AF4D-3D63C83315CB}" presName="spacer" presStyleCnt="0"/>
      <dgm:spPr/>
    </dgm:pt>
    <dgm:pt modelId="{2163E72F-04C4-4A30-8269-7ED58FE13CE7}" type="pres">
      <dgm:prSet presAssocID="{99652948-1C5C-4700-BA8B-78C56DD31F7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67B4372-9544-474B-9E11-94258E8B9F65}" type="pres">
      <dgm:prSet presAssocID="{22EAA3F9-CBFE-4C6C-A862-573AE7ED80F2}" presName="spacer" presStyleCnt="0"/>
      <dgm:spPr/>
    </dgm:pt>
    <dgm:pt modelId="{A645EAFA-C647-45AC-9800-7E93060512A3}" type="pres">
      <dgm:prSet presAssocID="{82458977-AED5-46D2-8BA8-4489C822EC9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90F3E08-09CB-4347-8F27-F1912251893E}" type="pres">
      <dgm:prSet presAssocID="{6626AB6C-4721-483D-8439-22FA49A0F1DE}" presName="spacer" presStyleCnt="0"/>
      <dgm:spPr/>
    </dgm:pt>
    <dgm:pt modelId="{EB1D244A-9986-42D2-B3CB-A6968ACBED08}" type="pres">
      <dgm:prSet presAssocID="{4AFD2374-DF34-48C8-B795-0B642BA0932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312C881-63CE-4D6F-BE2C-9173DDC9B887}" type="pres">
      <dgm:prSet presAssocID="{1DD312C7-6354-4846-9004-786B1C4751B0}" presName="spacer" presStyleCnt="0"/>
      <dgm:spPr/>
    </dgm:pt>
    <dgm:pt modelId="{B451D29E-BA85-4E9A-98AB-4DCDFAC896BF}" type="pres">
      <dgm:prSet presAssocID="{98578359-AF7A-4AC6-858A-6D84517DD3F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79AA113-02FB-4142-9862-D019733C4886}" type="pres">
      <dgm:prSet presAssocID="{336700B5-4B2B-46EB-A047-08C75FAA8E3B}" presName="spacer" presStyleCnt="0"/>
      <dgm:spPr/>
    </dgm:pt>
    <dgm:pt modelId="{C539464F-B032-4426-A002-F94724072E31}" type="pres">
      <dgm:prSet presAssocID="{2B023ACD-D2AA-46D6-A6DA-F5A34C365B8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6C8001F-B31E-4F8F-9687-57A842BF8604}" srcId="{29917A36-B5DA-404C-A49B-32EC35A7FB70}" destId="{1A2781A6-AD80-42AC-B8C8-6F57890BF0AC}" srcOrd="0" destOrd="0" parTransId="{05F3A13C-B120-4FA9-9506-892196342DDB}" sibTransId="{F90D94A3-3BE1-4535-AF4D-3D63C83315CB}"/>
    <dgm:cxn modelId="{E1C86D2E-9D99-44F5-995D-FA2771425942}" type="presOf" srcId="{4AFD2374-DF34-48C8-B795-0B642BA0932C}" destId="{EB1D244A-9986-42D2-B3CB-A6968ACBED08}" srcOrd="0" destOrd="0" presId="urn:microsoft.com/office/officeart/2005/8/layout/vList2"/>
    <dgm:cxn modelId="{7ECC4A75-9BA3-4330-9E2A-781292E37149}" type="presOf" srcId="{99652948-1C5C-4700-BA8B-78C56DD31F77}" destId="{2163E72F-04C4-4A30-8269-7ED58FE13CE7}" srcOrd="0" destOrd="0" presId="urn:microsoft.com/office/officeart/2005/8/layout/vList2"/>
    <dgm:cxn modelId="{5EE9F878-94E9-4898-A5DD-27915E8DDDB7}" srcId="{29917A36-B5DA-404C-A49B-32EC35A7FB70}" destId="{4AFD2374-DF34-48C8-B795-0B642BA0932C}" srcOrd="3" destOrd="0" parTransId="{30EA1A57-8988-4BA5-A49E-8B12B95460B4}" sibTransId="{1DD312C7-6354-4846-9004-786B1C4751B0}"/>
    <dgm:cxn modelId="{2D2FC397-C316-4DA8-A8C6-A23F3A0C064D}" srcId="{29917A36-B5DA-404C-A49B-32EC35A7FB70}" destId="{2B023ACD-D2AA-46D6-A6DA-F5A34C365B81}" srcOrd="5" destOrd="0" parTransId="{43F593B1-A1A8-4F17-9B2E-146F58EC7201}" sibTransId="{B9EAE215-DC10-45AF-AD09-414D21010B87}"/>
    <dgm:cxn modelId="{A8498EA0-373F-4D4D-947A-BDBDB6054979}" type="presOf" srcId="{98578359-AF7A-4AC6-858A-6D84517DD3F3}" destId="{B451D29E-BA85-4E9A-98AB-4DCDFAC896BF}" srcOrd="0" destOrd="0" presId="urn:microsoft.com/office/officeart/2005/8/layout/vList2"/>
    <dgm:cxn modelId="{4F1390A1-7C92-4C23-8E38-1BE3D3EE7147}" srcId="{29917A36-B5DA-404C-A49B-32EC35A7FB70}" destId="{98578359-AF7A-4AC6-858A-6D84517DD3F3}" srcOrd="4" destOrd="0" parTransId="{87B9FA01-D169-4507-B1C3-2CEA65FD0B55}" sibTransId="{336700B5-4B2B-46EB-A047-08C75FAA8E3B}"/>
    <dgm:cxn modelId="{E2ACE0AC-8A9C-4A2E-87B6-874596B041D4}" type="presOf" srcId="{29917A36-B5DA-404C-A49B-32EC35A7FB70}" destId="{C3FADF28-9F92-4EF7-9B25-89AE47D11788}" srcOrd="0" destOrd="0" presId="urn:microsoft.com/office/officeart/2005/8/layout/vList2"/>
    <dgm:cxn modelId="{CF24FBAD-B172-493B-B28E-CFC16F75445E}" type="presOf" srcId="{2B023ACD-D2AA-46D6-A6DA-F5A34C365B81}" destId="{C539464F-B032-4426-A002-F94724072E31}" srcOrd="0" destOrd="0" presId="urn:microsoft.com/office/officeart/2005/8/layout/vList2"/>
    <dgm:cxn modelId="{D185DDB6-38D3-4944-AAB1-28BC7BB8866B}" type="presOf" srcId="{1A2781A6-AD80-42AC-B8C8-6F57890BF0AC}" destId="{F5DD6046-924D-4CDC-AC13-D5CC3D547E67}" srcOrd="0" destOrd="0" presId="urn:microsoft.com/office/officeart/2005/8/layout/vList2"/>
    <dgm:cxn modelId="{E6B669BB-4C06-460E-A2A7-A788AF4BA185}" srcId="{29917A36-B5DA-404C-A49B-32EC35A7FB70}" destId="{99652948-1C5C-4700-BA8B-78C56DD31F77}" srcOrd="1" destOrd="0" parTransId="{9037A170-20E5-4592-82EC-4152F8543D99}" sibTransId="{22EAA3F9-CBFE-4C6C-A862-573AE7ED80F2}"/>
    <dgm:cxn modelId="{3389D2E6-EBBA-444C-8499-5AE4FAB88214}" srcId="{29917A36-B5DA-404C-A49B-32EC35A7FB70}" destId="{82458977-AED5-46D2-8BA8-4489C822EC9C}" srcOrd="2" destOrd="0" parTransId="{35FE2861-067E-4A5A-ADDF-E4DB061EA429}" sibTransId="{6626AB6C-4721-483D-8439-22FA49A0F1DE}"/>
    <dgm:cxn modelId="{A69AEFF4-B4ED-413B-A572-60B37EEF6F7A}" type="presOf" srcId="{82458977-AED5-46D2-8BA8-4489C822EC9C}" destId="{A645EAFA-C647-45AC-9800-7E93060512A3}" srcOrd="0" destOrd="0" presId="urn:microsoft.com/office/officeart/2005/8/layout/vList2"/>
    <dgm:cxn modelId="{580600DD-7E12-4213-9E68-6133AC960C9F}" type="presParOf" srcId="{C3FADF28-9F92-4EF7-9B25-89AE47D11788}" destId="{F5DD6046-924D-4CDC-AC13-D5CC3D547E67}" srcOrd="0" destOrd="0" presId="urn:microsoft.com/office/officeart/2005/8/layout/vList2"/>
    <dgm:cxn modelId="{AD25779D-8527-4115-9F8E-AF2F36AA90F3}" type="presParOf" srcId="{C3FADF28-9F92-4EF7-9B25-89AE47D11788}" destId="{DAC6E85B-43AD-4577-B70A-10E5D236FA66}" srcOrd="1" destOrd="0" presId="urn:microsoft.com/office/officeart/2005/8/layout/vList2"/>
    <dgm:cxn modelId="{600CD9CA-DA21-49D7-92BB-70B33D93619F}" type="presParOf" srcId="{C3FADF28-9F92-4EF7-9B25-89AE47D11788}" destId="{2163E72F-04C4-4A30-8269-7ED58FE13CE7}" srcOrd="2" destOrd="0" presId="urn:microsoft.com/office/officeart/2005/8/layout/vList2"/>
    <dgm:cxn modelId="{D8803FBC-BE54-4E23-8A4F-7B79D807AEF7}" type="presParOf" srcId="{C3FADF28-9F92-4EF7-9B25-89AE47D11788}" destId="{267B4372-9544-474B-9E11-94258E8B9F65}" srcOrd="3" destOrd="0" presId="urn:microsoft.com/office/officeart/2005/8/layout/vList2"/>
    <dgm:cxn modelId="{96DFEF05-8D17-4CCA-B45A-BED3D3673CE4}" type="presParOf" srcId="{C3FADF28-9F92-4EF7-9B25-89AE47D11788}" destId="{A645EAFA-C647-45AC-9800-7E93060512A3}" srcOrd="4" destOrd="0" presId="urn:microsoft.com/office/officeart/2005/8/layout/vList2"/>
    <dgm:cxn modelId="{7C724B7E-A553-4EA8-A639-884F5CF5F3FF}" type="presParOf" srcId="{C3FADF28-9F92-4EF7-9B25-89AE47D11788}" destId="{490F3E08-09CB-4347-8F27-F1912251893E}" srcOrd="5" destOrd="0" presId="urn:microsoft.com/office/officeart/2005/8/layout/vList2"/>
    <dgm:cxn modelId="{BF48BBA1-31F0-429A-8881-EB7317E8214A}" type="presParOf" srcId="{C3FADF28-9F92-4EF7-9B25-89AE47D11788}" destId="{EB1D244A-9986-42D2-B3CB-A6968ACBED08}" srcOrd="6" destOrd="0" presId="urn:microsoft.com/office/officeart/2005/8/layout/vList2"/>
    <dgm:cxn modelId="{59666259-0704-43D1-B895-52EB6BD75AE7}" type="presParOf" srcId="{C3FADF28-9F92-4EF7-9B25-89AE47D11788}" destId="{7312C881-63CE-4D6F-BE2C-9173DDC9B887}" srcOrd="7" destOrd="0" presId="urn:microsoft.com/office/officeart/2005/8/layout/vList2"/>
    <dgm:cxn modelId="{AB995548-060B-4A1E-8636-0DD4C0324355}" type="presParOf" srcId="{C3FADF28-9F92-4EF7-9B25-89AE47D11788}" destId="{B451D29E-BA85-4E9A-98AB-4DCDFAC896BF}" srcOrd="8" destOrd="0" presId="urn:microsoft.com/office/officeart/2005/8/layout/vList2"/>
    <dgm:cxn modelId="{C62A9C4F-D5DB-4B45-BFB0-E6428CE70807}" type="presParOf" srcId="{C3FADF28-9F92-4EF7-9B25-89AE47D11788}" destId="{A79AA113-02FB-4142-9862-D019733C4886}" srcOrd="9" destOrd="0" presId="urn:microsoft.com/office/officeart/2005/8/layout/vList2"/>
    <dgm:cxn modelId="{56E42413-959A-4A61-A42D-82AFE5A2F82C}" type="presParOf" srcId="{C3FADF28-9F92-4EF7-9B25-89AE47D11788}" destId="{C539464F-B032-4426-A002-F94724072E3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6CD9F1-7D15-4699-9AC9-048961264B6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A0714E-8BD1-4B1C-A6BD-426631B16D8E}">
      <dgm:prSet/>
      <dgm:spPr/>
      <dgm:t>
        <a:bodyPr/>
        <a:lstStyle/>
        <a:p>
          <a:r>
            <a:rPr lang="en-US"/>
            <a:t>MVVM-Pattern: Models, ViewModels, Views</a:t>
          </a:r>
        </a:p>
      </dgm:t>
    </dgm:pt>
    <dgm:pt modelId="{C6E7FC53-4B10-43C4-B0E8-18FE5B77C14C}" type="parTrans" cxnId="{1074CA34-9F92-459A-8A3C-81179A9EABDF}">
      <dgm:prSet/>
      <dgm:spPr/>
      <dgm:t>
        <a:bodyPr/>
        <a:lstStyle/>
        <a:p>
          <a:endParaRPr lang="en-US"/>
        </a:p>
      </dgm:t>
    </dgm:pt>
    <dgm:pt modelId="{F37C9E6E-7A7C-4514-80ED-8C9FB1D5DECF}" type="sibTrans" cxnId="{1074CA34-9F92-459A-8A3C-81179A9EABDF}">
      <dgm:prSet/>
      <dgm:spPr/>
      <dgm:t>
        <a:bodyPr/>
        <a:lstStyle/>
        <a:p>
          <a:endParaRPr lang="en-US"/>
        </a:p>
      </dgm:t>
    </dgm:pt>
    <dgm:pt modelId="{32520DE6-E9F0-4703-A776-865AA5FC4BFD}">
      <dgm:prSet/>
      <dgm:spPr/>
      <dgm:t>
        <a:bodyPr/>
        <a:lstStyle/>
        <a:p>
          <a:r>
            <a:rPr lang="en-US"/>
            <a:t>Services für Datenzugriff und Persistenz</a:t>
          </a:r>
        </a:p>
      </dgm:t>
    </dgm:pt>
    <dgm:pt modelId="{94E5D5AF-7AA2-47E6-8429-EA6A600CB20A}" type="parTrans" cxnId="{7DCFE893-61BF-4E86-8980-ACCE024F2009}">
      <dgm:prSet/>
      <dgm:spPr/>
      <dgm:t>
        <a:bodyPr/>
        <a:lstStyle/>
        <a:p>
          <a:endParaRPr lang="en-US"/>
        </a:p>
      </dgm:t>
    </dgm:pt>
    <dgm:pt modelId="{D09F7270-B0B3-4326-B2DF-60BB2F7B3507}" type="sibTrans" cxnId="{7DCFE893-61BF-4E86-8980-ACCE024F2009}">
      <dgm:prSet/>
      <dgm:spPr/>
      <dgm:t>
        <a:bodyPr/>
        <a:lstStyle/>
        <a:p>
          <a:endParaRPr lang="en-US"/>
        </a:p>
      </dgm:t>
    </dgm:pt>
    <dgm:pt modelId="{4EFFF22F-74CF-4A4A-9D76-7C89F462B620}">
      <dgm:prSet/>
      <dgm:spPr/>
      <dgm:t>
        <a:bodyPr/>
        <a:lstStyle/>
        <a:p>
          <a:r>
            <a:rPr lang="en-US"/>
            <a:t>Resources &amp; Styles in XAML</a:t>
          </a:r>
        </a:p>
      </dgm:t>
    </dgm:pt>
    <dgm:pt modelId="{B9D6AFD5-1663-4A6D-9716-30052EE28415}" type="parTrans" cxnId="{A0AA36C1-B276-47FA-BB23-F51D4619A10B}">
      <dgm:prSet/>
      <dgm:spPr/>
      <dgm:t>
        <a:bodyPr/>
        <a:lstStyle/>
        <a:p>
          <a:endParaRPr lang="en-US"/>
        </a:p>
      </dgm:t>
    </dgm:pt>
    <dgm:pt modelId="{4B51605B-98B1-4430-A9FF-4BB3BBF0E9EB}" type="sibTrans" cxnId="{A0AA36C1-B276-47FA-BB23-F51D4619A10B}">
      <dgm:prSet/>
      <dgm:spPr/>
      <dgm:t>
        <a:bodyPr/>
        <a:lstStyle/>
        <a:p>
          <a:endParaRPr lang="en-US"/>
        </a:p>
      </dgm:t>
    </dgm:pt>
    <dgm:pt modelId="{8DF97F7E-FA4F-48C0-9162-E622AFE262AC}">
      <dgm:prSet/>
      <dgm:spPr/>
      <dgm:t>
        <a:bodyPr/>
        <a:lstStyle/>
        <a:p>
          <a:r>
            <a:rPr lang="en-US"/>
            <a:t>Plattform-spezifische Anpassungen in Platforms/</a:t>
          </a:r>
        </a:p>
      </dgm:t>
    </dgm:pt>
    <dgm:pt modelId="{9491320E-FF00-4EB1-9AC2-50F3D9706207}" type="parTrans" cxnId="{B1E3F824-16E8-48D5-9945-AD69974F9AB7}">
      <dgm:prSet/>
      <dgm:spPr/>
      <dgm:t>
        <a:bodyPr/>
        <a:lstStyle/>
        <a:p>
          <a:endParaRPr lang="en-US"/>
        </a:p>
      </dgm:t>
    </dgm:pt>
    <dgm:pt modelId="{BBB7AB64-BBFF-442A-AB0D-128B1FE0BD35}" type="sibTrans" cxnId="{B1E3F824-16E8-48D5-9945-AD69974F9AB7}">
      <dgm:prSet/>
      <dgm:spPr/>
      <dgm:t>
        <a:bodyPr/>
        <a:lstStyle/>
        <a:p>
          <a:endParaRPr lang="en-US"/>
        </a:p>
      </dgm:t>
    </dgm:pt>
    <dgm:pt modelId="{49F5F01C-2BE1-498B-9089-65D128347A4C}" type="pres">
      <dgm:prSet presAssocID="{156CD9F1-7D15-4699-9AC9-048961264B62}" presName="linear" presStyleCnt="0">
        <dgm:presLayoutVars>
          <dgm:animLvl val="lvl"/>
          <dgm:resizeHandles val="exact"/>
        </dgm:presLayoutVars>
      </dgm:prSet>
      <dgm:spPr/>
    </dgm:pt>
    <dgm:pt modelId="{98CE229D-3057-40E5-8E80-2DF181875D75}" type="pres">
      <dgm:prSet presAssocID="{3DA0714E-8BD1-4B1C-A6BD-426631B16D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B8EBB8-FA3D-4F2C-8DF9-C1160DC1F6DB}" type="pres">
      <dgm:prSet presAssocID="{F37C9E6E-7A7C-4514-80ED-8C9FB1D5DECF}" presName="spacer" presStyleCnt="0"/>
      <dgm:spPr/>
    </dgm:pt>
    <dgm:pt modelId="{B3E60EB8-93CA-480E-B4E7-BB9CAD71B517}" type="pres">
      <dgm:prSet presAssocID="{32520DE6-E9F0-4703-A776-865AA5FC4B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398CA5-4095-4E37-B116-DD72E9099612}" type="pres">
      <dgm:prSet presAssocID="{D09F7270-B0B3-4326-B2DF-60BB2F7B3507}" presName="spacer" presStyleCnt="0"/>
      <dgm:spPr/>
    </dgm:pt>
    <dgm:pt modelId="{45630773-42BB-4A5C-B170-9F6CF6726FA1}" type="pres">
      <dgm:prSet presAssocID="{4EFFF22F-74CF-4A4A-9D76-7C89F462B6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2E400E-E17A-444B-B470-6719DBDE88F5}" type="pres">
      <dgm:prSet presAssocID="{4B51605B-98B1-4430-A9FF-4BB3BBF0E9EB}" presName="spacer" presStyleCnt="0"/>
      <dgm:spPr/>
    </dgm:pt>
    <dgm:pt modelId="{55317ACC-2662-421B-AE3C-823CB5AE67B1}" type="pres">
      <dgm:prSet presAssocID="{8DF97F7E-FA4F-48C0-9162-E622AFE262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493DF23-5AA9-45A4-A455-37068BCE1E0F}" type="presOf" srcId="{32520DE6-E9F0-4703-A776-865AA5FC4BFD}" destId="{B3E60EB8-93CA-480E-B4E7-BB9CAD71B517}" srcOrd="0" destOrd="0" presId="urn:microsoft.com/office/officeart/2005/8/layout/vList2"/>
    <dgm:cxn modelId="{B1E3F824-16E8-48D5-9945-AD69974F9AB7}" srcId="{156CD9F1-7D15-4699-9AC9-048961264B62}" destId="{8DF97F7E-FA4F-48C0-9162-E622AFE262AC}" srcOrd="3" destOrd="0" parTransId="{9491320E-FF00-4EB1-9AC2-50F3D9706207}" sibTransId="{BBB7AB64-BBFF-442A-AB0D-128B1FE0BD35}"/>
    <dgm:cxn modelId="{1074CA34-9F92-459A-8A3C-81179A9EABDF}" srcId="{156CD9F1-7D15-4699-9AC9-048961264B62}" destId="{3DA0714E-8BD1-4B1C-A6BD-426631B16D8E}" srcOrd="0" destOrd="0" parTransId="{C6E7FC53-4B10-43C4-B0E8-18FE5B77C14C}" sibTransId="{F37C9E6E-7A7C-4514-80ED-8C9FB1D5DECF}"/>
    <dgm:cxn modelId="{FD4B4160-0904-44F4-AEE1-D4EC1B998FEA}" type="presOf" srcId="{4EFFF22F-74CF-4A4A-9D76-7C89F462B620}" destId="{45630773-42BB-4A5C-B170-9F6CF6726FA1}" srcOrd="0" destOrd="0" presId="urn:microsoft.com/office/officeart/2005/8/layout/vList2"/>
    <dgm:cxn modelId="{9DC9CF6C-95A9-4959-88BC-5491071C3484}" type="presOf" srcId="{8DF97F7E-FA4F-48C0-9162-E622AFE262AC}" destId="{55317ACC-2662-421B-AE3C-823CB5AE67B1}" srcOrd="0" destOrd="0" presId="urn:microsoft.com/office/officeart/2005/8/layout/vList2"/>
    <dgm:cxn modelId="{4AB0908B-FC9D-4374-A32D-4DC9C45BFAC5}" type="presOf" srcId="{3DA0714E-8BD1-4B1C-A6BD-426631B16D8E}" destId="{98CE229D-3057-40E5-8E80-2DF181875D75}" srcOrd="0" destOrd="0" presId="urn:microsoft.com/office/officeart/2005/8/layout/vList2"/>
    <dgm:cxn modelId="{7DCFE893-61BF-4E86-8980-ACCE024F2009}" srcId="{156CD9F1-7D15-4699-9AC9-048961264B62}" destId="{32520DE6-E9F0-4703-A776-865AA5FC4BFD}" srcOrd="1" destOrd="0" parTransId="{94E5D5AF-7AA2-47E6-8429-EA6A600CB20A}" sibTransId="{D09F7270-B0B3-4326-B2DF-60BB2F7B3507}"/>
    <dgm:cxn modelId="{2F65D7B1-E659-4559-8948-05CC6BA5381E}" type="presOf" srcId="{156CD9F1-7D15-4699-9AC9-048961264B62}" destId="{49F5F01C-2BE1-498B-9089-65D128347A4C}" srcOrd="0" destOrd="0" presId="urn:microsoft.com/office/officeart/2005/8/layout/vList2"/>
    <dgm:cxn modelId="{A0AA36C1-B276-47FA-BB23-F51D4619A10B}" srcId="{156CD9F1-7D15-4699-9AC9-048961264B62}" destId="{4EFFF22F-74CF-4A4A-9D76-7C89F462B620}" srcOrd="2" destOrd="0" parTransId="{B9D6AFD5-1663-4A6D-9716-30052EE28415}" sibTransId="{4B51605B-98B1-4430-A9FF-4BB3BBF0E9EB}"/>
    <dgm:cxn modelId="{33759779-157E-47C5-B508-FC5FD2AA2B91}" type="presParOf" srcId="{49F5F01C-2BE1-498B-9089-65D128347A4C}" destId="{98CE229D-3057-40E5-8E80-2DF181875D75}" srcOrd="0" destOrd="0" presId="urn:microsoft.com/office/officeart/2005/8/layout/vList2"/>
    <dgm:cxn modelId="{530B7BD5-5A38-4E89-9E5B-5B55A27414E9}" type="presParOf" srcId="{49F5F01C-2BE1-498B-9089-65D128347A4C}" destId="{3BB8EBB8-FA3D-4F2C-8DF9-C1160DC1F6DB}" srcOrd="1" destOrd="0" presId="urn:microsoft.com/office/officeart/2005/8/layout/vList2"/>
    <dgm:cxn modelId="{ABEEE73A-7D0C-4938-9A8E-153CED7CC5BC}" type="presParOf" srcId="{49F5F01C-2BE1-498B-9089-65D128347A4C}" destId="{B3E60EB8-93CA-480E-B4E7-BB9CAD71B517}" srcOrd="2" destOrd="0" presId="urn:microsoft.com/office/officeart/2005/8/layout/vList2"/>
    <dgm:cxn modelId="{CF3CFD49-204F-4B96-9910-16756456AA01}" type="presParOf" srcId="{49F5F01C-2BE1-498B-9089-65D128347A4C}" destId="{FB398CA5-4095-4E37-B116-DD72E9099612}" srcOrd="3" destOrd="0" presId="urn:microsoft.com/office/officeart/2005/8/layout/vList2"/>
    <dgm:cxn modelId="{18A7069B-B4D1-4A00-9376-4866A97851C2}" type="presParOf" srcId="{49F5F01C-2BE1-498B-9089-65D128347A4C}" destId="{45630773-42BB-4A5C-B170-9F6CF6726FA1}" srcOrd="4" destOrd="0" presId="urn:microsoft.com/office/officeart/2005/8/layout/vList2"/>
    <dgm:cxn modelId="{5D6083D6-7240-4F4C-BECC-7E582DE2A818}" type="presParOf" srcId="{49F5F01C-2BE1-498B-9089-65D128347A4C}" destId="{7A2E400E-E17A-444B-B470-6719DBDE88F5}" srcOrd="5" destOrd="0" presId="urn:microsoft.com/office/officeart/2005/8/layout/vList2"/>
    <dgm:cxn modelId="{6A29FD40-9A1D-4375-A4F0-470521768EC9}" type="presParOf" srcId="{49F5F01C-2BE1-498B-9089-65D128347A4C}" destId="{55317ACC-2662-421B-AE3C-823CB5AE67B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215413-37AB-465A-8878-A2CE49E7F0B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AD84B4A-04E4-4B52-88E6-5CA574668867}">
      <dgm:prSet/>
      <dgm:spPr/>
      <dgm:t>
        <a:bodyPr/>
        <a:lstStyle/>
        <a:p>
          <a:r>
            <a:rPr lang="en-US"/>
            <a:t>Produkt-Erfassung: Kurzbeschreibung &amp; Preis</a:t>
          </a:r>
        </a:p>
      </dgm:t>
    </dgm:pt>
    <dgm:pt modelId="{ACF14A98-8F1C-4C75-972F-4DB2292DDDDA}" type="parTrans" cxnId="{72FE604B-B21E-4965-9652-0A022672980E}">
      <dgm:prSet/>
      <dgm:spPr/>
      <dgm:t>
        <a:bodyPr/>
        <a:lstStyle/>
        <a:p>
          <a:endParaRPr lang="en-US"/>
        </a:p>
      </dgm:t>
    </dgm:pt>
    <dgm:pt modelId="{72C2862E-DDEA-4C1C-B3C2-598F6A6A9280}" type="sibTrans" cxnId="{72FE604B-B21E-4965-9652-0A022672980E}">
      <dgm:prSet/>
      <dgm:spPr/>
      <dgm:t>
        <a:bodyPr/>
        <a:lstStyle/>
        <a:p>
          <a:endParaRPr lang="en-US"/>
        </a:p>
      </dgm:t>
    </dgm:pt>
    <dgm:pt modelId="{C55E0233-B1FA-4855-958F-DDEBB06120A5}">
      <dgm:prSet/>
      <dgm:spPr/>
      <dgm:t>
        <a:bodyPr/>
        <a:lstStyle/>
        <a:p>
          <a:r>
            <a:rPr lang="en-US"/>
            <a:t>Automatische Datums-/Uhrzeit-Erfassung</a:t>
          </a:r>
        </a:p>
      </dgm:t>
    </dgm:pt>
    <dgm:pt modelId="{B81071ED-A674-4174-BCD3-88F35E71A9D8}" type="parTrans" cxnId="{FE47A107-BA4A-42C0-BD80-706621BBC07D}">
      <dgm:prSet/>
      <dgm:spPr/>
      <dgm:t>
        <a:bodyPr/>
        <a:lstStyle/>
        <a:p>
          <a:endParaRPr lang="en-US"/>
        </a:p>
      </dgm:t>
    </dgm:pt>
    <dgm:pt modelId="{C8661C0F-3AFA-4D61-9862-14A8C184467E}" type="sibTrans" cxnId="{FE47A107-BA4A-42C0-BD80-706621BBC07D}">
      <dgm:prSet/>
      <dgm:spPr/>
      <dgm:t>
        <a:bodyPr/>
        <a:lstStyle/>
        <a:p>
          <a:endParaRPr lang="en-US"/>
        </a:p>
      </dgm:t>
    </dgm:pt>
    <dgm:pt modelId="{CFCE46A6-18A8-476A-BBC0-5011D1DA7CA7}">
      <dgm:prSet/>
      <dgm:spPr/>
      <dgm:t>
        <a:bodyPr/>
        <a:lstStyle/>
        <a:p>
          <a:r>
            <a:rPr lang="en-US"/>
            <a:t>Speichern &amp; Aufrufen der Listendarstellung</a:t>
          </a:r>
        </a:p>
      </dgm:t>
    </dgm:pt>
    <dgm:pt modelId="{635BC433-F977-460A-9B3E-96DFEF3A83B7}" type="parTrans" cxnId="{D7AA842B-95C8-466F-97ED-3EE9139ECA19}">
      <dgm:prSet/>
      <dgm:spPr/>
      <dgm:t>
        <a:bodyPr/>
        <a:lstStyle/>
        <a:p>
          <a:endParaRPr lang="en-US"/>
        </a:p>
      </dgm:t>
    </dgm:pt>
    <dgm:pt modelId="{436ED094-9C81-4CA7-BE99-F97E54200483}" type="sibTrans" cxnId="{D7AA842B-95C8-466F-97ED-3EE9139ECA19}">
      <dgm:prSet/>
      <dgm:spPr/>
      <dgm:t>
        <a:bodyPr/>
        <a:lstStyle/>
        <a:p>
          <a:endParaRPr lang="en-US"/>
        </a:p>
      </dgm:t>
    </dgm:pt>
    <dgm:pt modelId="{FB5F33C8-611E-476B-AF87-082DCC6DD41B}">
      <dgm:prSet/>
      <dgm:spPr/>
      <dgm:t>
        <a:bodyPr/>
        <a:lstStyle/>
        <a:p>
          <a:r>
            <a:rPr lang="en-US"/>
            <a:t>Berechnung und Anzeige der Gesamteinsparung</a:t>
          </a:r>
        </a:p>
      </dgm:t>
    </dgm:pt>
    <dgm:pt modelId="{B23B0A81-35C7-4C04-9875-39EF9BE4756A}" type="parTrans" cxnId="{E6CE5A10-D534-4A23-A3BC-9E71939D5529}">
      <dgm:prSet/>
      <dgm:spPr/>
      <dgm:t>
        <a:bodyPr/>
        <a:lstStyle/>
        <a:p>
          <a:endParaRPr lang="en-US"/>
        </a:p>
      </dgm:t>
    </dgm:pt>
    <dgm:pt modelId="{54035DBD-DE69-47B5-8516-652425ACA362}" type="sibTrans" cxnId="{E6CE5A10-D534-4A23-A3BC-9E71939D5529}">
      <dgm:prSet/>
      <dgm:spPr/>
      <dgm:t>
        <a:bodyPr/>
        <a:lstStyle/>
        <a:p>
          <a:endParaRPr lang="en-US"/>
        </a:p>
      </dgm:t>
    </dgm:pt>
    <dgm:pt modelId="{11382E58-FD39-4163-BBFB-2817A1942DA4}">
      <dgm:prSet/>
      <dgm:spPr/>
      <dgm:t>
        <a:bodyPr/>
        <a:lstStyle/>
        <a:p>
          <a:r>
            <a:rPr lang="en-US"/>
            <a:t>Eigenes App-Icon &amp; intuitive Bedienung</a:t>
          </a:r>
        </a:p>
      </dgm:t>
    </dgm:pt>
    <dgm:pt modelId="{E4F1309F-F0AA-449E-87AA-337A9B684ABB}" type="parTrans" cxnId="{02AB50F8-E85B-4A51-ACE9-C6B9E3B2333C}">
      <dgm:prSet/>
      <dgm:spPr/>
      <dgm:t>
        <a:bodyPr/>
        <a:lstStyle/>
        <a:p>
          <a:endParaRPr lang="en-US"/>
        </a:p>
      </dgm:t>
    </dgm:pt>
    <dgm:pt modelId="{BC204579-56AD-46D2-A39B-BF6454BCEDCB}" type="sibTrans" cxnId="{02AB50F8-E85B-4A51-ACE9-C6B9E3B2333C}">
      <dgm:prSet/>
      <dgm:spPr/>
      <dgm:t>
        <a:bodyPr/>
        <a:lstStyle/>
        <a:p>
          <a:endParaRPr lang="en-US"/>
        </a:p>
      </dgm:t>
    </dgm:pt>
    <dgm:pt modelId="{3ABE8EF5-E02F-4886-8949-2B83804D9C82}" type="pres">
      <dgm:prSet presAssocID="{22215413-37AB-465A-8878-A2CE49E7F0B3}" presName="linear" presStyleCnt="0">
        <dgm:presLayoutVars>
          <dgm:animLvl val="lvl"/>
          <dgm:resizeHandles val="exact"/>
        </dgm:presLayoutVars>
      </dgm:prSet>
      <dgm:spPr/>
    </dgm:pt>
    <dgm:pt modelId="{3F9EBF1D-3821-404E-9F25-0E30BFDD4BBF}" type="pres">
      <dgm:prSet presAssocID="{9AD84B4A-04E4-4B52-88E6-5CA5746688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316CA0-4A3D-47C3-91AC-FD153C4D85C2}" type="pres">
      <dgm:prSet presAssocID="{72C2862E-DDEA-4C1C-B3C2-598F6A6A9280}" presName="spacer" presStyleCnt="0"/>
      <dgm:spPr/>
    </dgm:pt>
    <dgm:pt modelId="{42B0F7BC-2A7D-46DD-A1BF-114BA2525A94}" type="pres">
      <dgm:prSet presAssocID="{C55E0233-B1FA-4855-958F-DDEBB06120A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E96CD1-3174-439B-8752-31680936B1BB}" type="pres">
      <dgm:prSet presAssocID="{C8661C0F-3AFA-4D61-9862-14A8C184467E}" presName="spacer" presStyleCnt="0"/>
      <dgm:spPr/>
    </dgm:pt>
    <dgm:pt modelId="{ECD06EFF-1F56-4925-8C5D-493B82F11AC8}" type="pres">
      <dgm:prSet presAssocID="{CFCE46A6-18A8-476A-BBC0-5011D1DA7C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CE3021-DFE5-4FAB-A255-5D336F428188}" type="pres">
      <dgm:prSet presAssocID="{436ED094-9C81-4CA7-BE99-F97E54200483}" presName="spacer" presStyleCnt="0"/>
      <dgm:spPr/>
    </dgm:pt>
    <dgm:pt modelId="{D346C4C6-DE52-4FC5-8263-DF5B2C61C911}" type="pres">
      <dgm:prSet presAssocID="{FB5F33C8-611E-476B-AF87-082DCC6DD41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8E7D17-9244-4F22-B0C4-A2B51A1AE168}" type="pres">
      <dgm:prSet presAssocID="{54035DBD-DE69-47B5-8516-652425ACA362}" presName="spacer" presStyleCnt="0"/>
      <dgm:spPr/>
    </dgm:pt>
    <dgm:pt modelId="{111D5ED8-DF3C-48C3-AC52-158AFF544CA7}" type="pres">
      <dgm:prSet presAssocID="{11382E58-FD39-4163-BBFB-2817A1942DA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E47A107-BA4A-42C0-BD80-706621BBC07D}" srcId="{22215413-37AB-465A-8878-A2CE49E7F0B3}" destId="{C55E0233-B1FA-4855-958F-DDEBB06120A5}" srcOrd="1" destOrd="0" parTransId="{B81071ED-A674-4174-BCD3-88F35E71A9D8}" sibTransId="{C8661C0F-3AFA-4D61-9862-14A8C184467E}"/>
    <dgm:cxn modelId="{E6CE5A10-D534-4A23-A3BC-9E71939D5529}" srcId="{22215413-37AB-465A-8878-A2CE49E7F0B3}" destId="{FB5F33C8-611E-476B-AF87-082DCC6DD41B}" srcOrd="3" destOrd="0" parTransId="{B23B0A81-35C7-4C04-9875-39EF9BE4756A}" sibTransId="{54035DBD-DE69-47B5-8516-652425ACA362}"/>
    <dgm:cxn modelId="{D2961223-34DD-4C65-AC88-C286C228E313}" type="presOf" srcId="{CFCE46A6-18A8-476A-BBC0-5011D1DA7CA7}" destId="{ECD06EFF-1F56-4925-8C5D-493B82F11AC8}" srcOrd="0" destOrd="0" presId="urn:microsoft.com/office/officeart/2005/8/layout/vList2"/>
    <dgm:cxn modelId="{D7AA842B-95C8-466F-97ED-3EE9139ECA19}" srcId="{22215413-37AB-465A-8878-A2CE49E7F0B3}" destId="{CFCE46A6-18A8-476A-BBC0-5011D1DA7CA7}" srcOrd="2" destOrd="0" parTransId="{635BC433-F977-460A-9B3E-96DFEF3A83B7}" sibTransId="{436ED094-9C81-4CA7-BE99-F97E54200483}"/>
    <dgm:cxn modelId="{0D249F5B-5AD3-4D04-9286-B16E11557C9E}" type="presOf" srcId="{11382E58-FD39-4163-BBFB-2817A1942DA4}" destId="{111D5ED8-DF3C-48C3-AC52-158AFF544CA7}" srcOrd="0" destOrd="0" presId="urn:microsoft.com/office/officeart/2005/8/layout/vList2"/>
    <dgm:cxn modelId="{EFF21A69-0109-47AB-A3DF-5DB4579AFD49}" type="presOf" srcId="{FB5F33C8-611E-476B-AF87-082DCC6DD41B}" destId="{D346C4C6-DE52-4FC5-8263-DF5B2C61C911}" srcOrd="0" destOrd="0" presId="urn:microsoft.com/office/officeart/2005/8/layout/vList2"/>
    <dgm:cxn modelId="{72FE604B-B21E-4965-9652-0A022672980E}" srcId="{22215413-37AB-465A-8878-A2CE49E7F0B3}" destId="{9AD84B4A-04E4-4B52-88E6-5CA574668867}" srcOrd="0" destOrd="0" parTransId="{ACF14A98-8F1C-4C75-972F-4DB2292DDDDA}" sibTransId="{72C2862E-DDEA-4C1C-B3C2-598F6A6A9280}"/>
    <dgm:cxn modelId="{7D9A4A8A-FB15-4D25-AC62-BC535770315E}" type="presOf" srcId="{C55E0233-B1FA-4855-958F-DDEBB06120A5}" destId="{42B0F7BC-2A7D-46DD-A1BF-114BA2525A94}" srcOrd="0" destOrd="0" presId="urn:microsoft.com/office/officeart/2005/8/layout/vList2"/>
    <dgm:cxn modelId="{97010FD2-6933-4D6B-8FC3-EC9BD0CE34BA}" type="presOf" srcId="{22215413-37AB-465A-8878-A2CE49E7F0B3}" destId="{3ABE8EF5-E02F-4886-8949-2B83804D9C82}" srcOrd="0" destOrd="0" presId="urn:microsoft.com/office/officeart/2005/8/layout/vList2"/>
    <dgm:cxn modelId="{02AB50F8-E85B-4A51-ACE9-C6B9E3B2333C}" srcId="{22215413-37AB-465A-8878-A2CE49E7F0B3}" destId="{11382E58-FD39-4163-BBFB-2817A1942DA4}" srcOrd="4" destOrd="0" parTransId="{E4F1309F-F0AA-449E-87AA-337A9B684ABB}" sibTransId="{BC204579-56AD-46D2-A39B-BF6454BCEDCB}"/>
    <dgm:cxn modelId="{ED32B3FF-0C57-4EC7-BF6F-C01759053750}" type="presOf" srcId="{9AD84B4A-04E4-4B52-88E6-5CA574668867}" destId="{3F9EBF1D-3821-404E-9F25-0E30BFDD4BBF}" srcOrd="0" destOrd="0" presId="urn:microsoft.com/office/officeart/2005/8/layout/vList2"/>
    <dgm:cxn modelId="{82D51E40-BD79-4F8D-B5A4-04D09381ECDD}" type="presParOf" srcId="{3ABE8EF5-E02F-4886-8949-2B83804D9C82}" destId="{3F9EBF1D-3821-404E-9F25-0E30BFDD4BBF}" srcOrd="0" destOrd="0" presId="urn:microsoft.com/office/officeart/2005/8/layout/vList2"/>
    <dgm:cxn modelId="{B6E6956A-4D9A-4BE7-8352-DADAC2C57AE1}" type="presParOf" srcId="{3ABE8EF5-E02F-4886-8949-2B83804D9C82}" destId="{AE316CA0-4A3D-47C3-91AC-FD153C4D85C2}" srcOrd="1" destOrd="0" presId="urn:microsoft.com/office/officeart/2005/8/layout/vList2"/>
    <dgm:cxn modelId="{86A19C7E-B02B-40CB-AA3F-86004C189B86}" type="presParOf" srcId="{3ABE8EF5-E02F-4886-8949-2B83804D9C82}" destId="{42B0F7BC-2A7D-46DD-A1BF-114BA2525A94}" srcOrd="2" destOrd="0" presId="urn:microsoft.com/office/officeart/2005/8/layout/vList2"/>
    <dgm:cxn modelId="{ED5615C2-E1A2-4BB6-95DA-F3DB4B32DCCE}" type="presParOf" srcId="{3ABE8EF5-E02F-4886-8949-2B83804D9C82}" destId="{36E96CD1-3174-439B-8752-31680936B1BB}" srcOrd="3" destOrd="0" presId="urn:microsoft.com/office/officeart/2005/8/layout/vList2"/>
    <dgm:cxn modelId="{FD3263B7-335A-4A1F-A0CD-5191BC71EA0A}" type="presParOf" srcId="{3ABE8EF5-E02F-4886-8949-2B83804D9C82}" destId="{ECD06EFF-1F56-4925-8C5D-493B82F11AC8}" srcOrd="4" destOrd="0" presId="urn:microsoft.com/office/officeart/2005/8/layout/vList2"/>
    <dgm:cxn modelId="{476BD012-A863-4160-B6B5-2378A32F7E05}" type="presParOf" srcId="{3ABE8EF5-E02F-4886-8949-2B83804D9C82}" destId="{5DCE3021-DFE5-4FAB-A255-5D336F428188}" srcOrd="5" destOrd="0" presId="urn:microsoft.com/office/officeart/2005/8/layout/vList2"/>
    <dgm:cxn modelId="{6DC08921-641C-4FC1-BDE8-03BEF6201999}" type="presParOf" srcId="{3ABE8EF5-E02F-4886-8949-2B83804D9C82}" destId="{D346C4C6-DE52-4FC5-8263-DF5B2C61C911}" srcOrd="6" destOrd="0" presId="urn:microsoft.com/office/officeart/2005/8/layout/vList2"/>
    <dgm:cxn modelId="{FC9FCE35-F41A-4D6C-A500-5571DB742D78}" type="presParOf" srcId="{3ABE8EF5-E02F-4886-8949-2B83804D9C82}" destId="{BB8E7D17-9244-4F22-B0C4-A2B51A1AE168}" srcOrd="7" destOrd="0" presId="urn:microsoft.com/office/officeart/2005/8/layout/vList2"/>
    <dgm:cxn modelId="{11AB0841-9C5E-44FB-B5D2-5D5ED4C81168}" type="presParOf" srcId="{3ABE8EF5-E02F-4886-8949-2B83804D9C82}" destId="{111D5ED8-DF3C-48C3-AC52-158AFF544CA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059AC5-E3C7-4686-8292-5845F009656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1DE828-F57C-41C8-827A-86574FE47CFE}">
      <dgm:prSet/>
      <dgm:spPr/>
      <dgm:t>
        <a:bodyPr/>
        <a:lstStyle/>
        <a:p>
          <a:r>
            <a:rPr lang="en-US"/>
            <a:t>Erfahrung mit plattformübergreifender Entwicklung</a:t>
          </a:r>
        </a:p>
      </dgm:t>
    </dgm:pt>
    <dgm:pt modelId="{684B224D-18F1-4727-970A-77102802D212}" type="parTrans" cxnId="{C273B67D-FC87-4547-A410-EC405B351436}">
      <dgm:prSet/>
      <dgm:spPr/>
      <dgm:t>
        <a:bodyPr/>
        <a:lstStyle/>
        <a:p>
          <a:endParaRPr lang="en-US"/>
        </a:p>
      </dgm:t>
    </dgm:pt>
    <dgm:pt modelId="{6B1E7A2D-9B58-4545-965F-1649638B2B54}" type="sibTrans" cxnId="{C273B67D-FC87-4547-A410-EC405B351436}">
      <dgm:prSet/>
      <dgm:spPr/>
      <dgm:t>
        <a:bodyPr/>
        <a:lstStyle/>
        <a:p>
          <a:endParaRPr lang="en-US"/>
        </a:p>
      </dgm:t>
    </dgm:pt>
    <dgm:pt modelId="{C7C140BF-A3BA-469F-8598-BEAAEF9DD241}">
      <dgm:prSet/>
      <dgm:spPr/>
      <dgm:t>
        <a:bodyPr/>
        <a:lstStyle/>
        <a:p>
          <a:r>
            <a:rPr lang="en-US"/>
            <a:t>MVVM-Pattern und XAML-Styles</a:t>
          </a:r>
        </a:p>
      </dgm:t>
    </dgm:pt>
    <dgm:pt modelId="{7154F2DB-A851-437F-8502-1EB1AF1C2B34}" type="parTrans" cxnId="{67D3170A-E2C9-4C46-AFC1-A11F1878966F}">
      <dgm:prSet/>
      <dgm:spPr/>
      <dgm:t>
        <a:bodyPr/>
        <a:lstStyle/>
        <a:p>
          <a:endParaRPr lang="en-US"/>
        </a:p>
      </dgm:t>
    </dgm:pt>
    <dgm:pt modelId="{E55D0278-93BB-4F9C-82CA-2298AEDD2508}" type="sibTrans" cxnId="{67D3170A-E2C9-4C46-AFC1-A11F1878966F}">
      <dgm:prSet/>
      <dgm:spPr/>
      <dgm:t>
        <a:bodyPr/>
        <a:lstStyle/>
        <a:p>
          <a:endParaRPr lang="en-US"/>
        </a:p>
      </dgm:t>
    </dgm:pt>
    <dgm:pt modelId="{8D2098A3-73EB-47D5-B1C5-BFF73AB00FEA}">
      <dgm:prSet/>
      <dgm:spPr/>
      <dgm:t>
        <a:bodyPr/>
        <a:lstStyle/>
        <a:p>
          <a:r>
            <a:rPr lang="en-US"/>
            <a:t>Wichtigkeit einer klaren UI/UX</a:t>
          </a:r>
        </a:p>
      </dgm:t>
    </dgm:pt>
    <dgm:pt modelId="{AD059C4D-EA92-4FD2-9B08-AE2B07FFE98E}" type="parTrans" cxnId="{532E78C7-EE84-4CE2-9720-2D053F8D1183}">
      <dgm:prSet/>
      <dgm:spPr/>
      <dgm:t>
        <a:bodyPr/>
        <a:lstStyle/>
        <a:p>
          <a:endParaRPr lang="en-US"/>
        </a:p>
      </dgm:t>
    </dgm:pt>
    <dgm:pt modelId="{5D718905-63AC-4DF0-A330-36B91149E674}" type="sibTrans" cxnId="{532E78C7-EE84-4CE2-9720-2D053F8D1183}">
      <dgm:prSet/>
      <dgm:spPr/>
      <dgm:t>
        <a:bodyPr/>
        <a:lstStyle/>
        <a:p>
          <a:endParaRPr lang="en-US"/>
        </a:p>
      </dgm:t>
    </dgm:pt>
    <dgm:pt modelId="{1B28A7A2-FC20-42A6-93ED-67A4FB29D011}">
      <dgm:prSet/>
      <dgm:spPr/>
      <dgm:t>
        <a:bodyPr/>
        <a:lstStyle/>
        <a:p>
          <a:r>
            <a:rPr lang="en-US"/>
            <a:t>Herausforderungen bei Persistenz und Plattformanpassungen</a:t>
          </a:r>
        </a:p>
      </dgm:t>
    </dgm:pt>
    <dgm:pt modelId="{727F1AED-3223-4411-BB7F-A249115D14B4}" type="parTrans" cxnId="{0FDAE325-A52E-49C7-8EF1-E55673F9EC50}">
      <dgm:prSet/>
      <dgm:spPr/>
      <dgm:t>
        <a:bodyPr/>
        <a:lstStyle/>
        <a:p>
          <a:endParaRPr lang="en-US"/>
        </a:p>
      </dgm:t>
    </dgm:pt>
    <dgm:pt modelId="{AB4D1EC6-BD4E-4E0E-9DA7-037C44A61887}" type="sibTrans" cxnId="{0FDAE325-A52E-49C7-8EF1-E55673F9EC50}">
      <dgm:prSet/>
      <dgm:spPr/>
      <dgm:t>
        <a:bodyPr/>
        <a:lstStyle/>
        <a:p>
          <a:endParaRPr lang="en-US"/>
        </a:p>
      </dgm:t>
    </dgm:pt>
    <dgm:pt modelId="{6141BA8C-D2B6-46F3-8289-0734AD29E47F}" type="pres">
      <dgm:prSet presAssocID="{53059AC5-E3C7-4686-8292-5845F009656C}" presName="linear" presStyleCnt="0">
        <dgm:presLayoutVars>
          <dgm:animLvl val="lvl"/>
          <dgm:resizeHandles val="exact"/>
        </dgm:presLayoutVars>
      </dgm:prSet>
      <dgm:spPr/>
    </dgm:pt>
    <dgm:pt modelId="{5E47F133-5232-4F88-BB65-DF25E4E98328}" type="pres">
      <dgm:prSet presAssocID="{091DE828-F57C-41C8-827A-86574FE47C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BF522F-B9BA-4F49-BE69-F35BA2F61AFD}" type="pres">
      <dgm:prSet presAssocID="{6B1E7A2D-9B58-4545-965F-1649638B2B54}" presName="spacer" presStyleCnt="0"/>
      <dgm:spPr/>
    </dgm:pt>
    <dgm:pt modelId="{A06EBFDC-3614-47DB-B68C-45E59CC7FB8B}" type="pres">
      <dgm:prSet presAssocID="{C7C140BF-A3BA-469F-8598-BEAAEF9DD2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F78E23-B584-4FA9-A0E1-4320438CAA0A}" type="pres">
      <dgm:prSet presAssocID="{E55D0278-93BB-4F9C-82CA-2298AEDD2508}" presName="spacer" presStyleCnt="0"/>
      <dgm:spPr/>
    </dgm:pt>
    <dgm:pt modelId="{264F813E-D29F-4A2D-BEAD-8724839F3470}" type="pres">
      <dgm:prSet presAssocID="{8D2098A3-73EB-47D5-B1C5-BFF73AB00FE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F2F2127-666B-4B13-BE6D-2815A5BF9697}" type="pres">
      <dgm:prSet presAssocID="{5D718905-63AC-4DF0-A330-36B91149E674}" presName="spacer" presStyleCnt="0"/>
      <dgm:spPr/>
    </dgm:pt>
    <dgm:pt modelId="{90031A3F-FBB2-4C8F-8BAD-1643EDF16D0A}" type="pres">
      <dgm:prSet presAssocID="{1B28A7A2-FC20-42A6-93ED-67A4FB29D01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7D3170A-E2C9-4C46-AFC1-A11F1878966F}" srcId="{53059AC5-E3C7-4686-8292-5845F009656C}" destId="{C7C140BF-A3BA-469F-8598-BEAAEF9DD241}" srcOrd="1" destOrd="0" parTransId="{7154F2DB-A851-437F-8502-1EB1AF1C2B34}" sibTransId="{E55D0278-93BB-4F9C-82CA-2298AEDD2508}"/>
    <dgm:cxn modelId="{EE24320D-C099-4118-81E2-71E315605132}" type="presOf" srcId="{8D2098A3-73EB-47D5-B1C5-BFF73AB00FEA}" destId="{264F813E-D29F-4A2D-BEAD-8724839F3470}" srcOrd="0" destOrd="0" presId="urn:microsoft.com/office/officeart/2005/8/layout/vList2"/>
    <dgm:cxn modelId="{0FDAE325-A52E-49C7-8EF1-E55673F9EC50}" srcId="{53059AC5-E3C7-4686-8292-5845F009656C}" destId="{1B28A7A2-FC20-42A6-93ED-67A4FB29D011}" srcOrd="3" destOrd="0" parTransId="{727F1AED-3223-4411-BB7F-A249115D14B4}" sibTransId="{AB4D1EC6-BD4E-4E0E-9DA7-037C44A61887}"/>
    <dgm:cxn modelId="{C448DA79-4DE2-40CB-B2C5-91C8DCB41A27}" type="presOf" srcId="{C7C140BF-A3BA-469F-8598-BEAAEF9DD241}" destId="{A06EBFDC-3614-47DB-B68C-45E59CC7FB8B}" srcOrd="0" destOrd="0" presId="urn:microsoft.com/office/officeart/2005/8/layout/vList2"/>
    <dgm:cxn modelId="{C273B67D-FC87-4547-A410-EC405B351436}" srcId="{53059AC5-E3C7-4686-8292-5845F009656C}" destId="{091DE828-F57C-41C8-827A-86574FE47CFE}" srcOrd="0" destOrd="0" parTransId="{684B224D-18F1-4727-970A-77102802D212}" sibTransId="{6B1E7A2D-9B58-4545-965F-1649638B2B54}"/>
    <dgm:cxn modelId="{C9009F88-1ABA-496E-B618-68EB8C531000}" type="presOf" srcId="{1B28A7A2-FC20-42A6-93ED-67A4FB29D011}" destId="{90031A3F-FBB2-4C8F-8BAD-1643EDF16D0A}" srcOrd="0" destOrd="0" presId="urn:microsoft.com/office/officeart/2005/8/layout/vList2"/>
    <dgm:cxn modelId="{3ADF23A8-DCDB-488F-9AAE-283E3C352ACB}" type="presOf" srcId="{091DE828-F57C-41C8-827A-86574FE47CFE}" destId="{5E47F133-5232-4F88-BB65-DF25E4E98328}" srcOrd="0" destOrd="0" presId="urn:microsoft.com/office/officeart/2005/8/layout/vList2"/>
    <dgm:cxn modelId="{532E78C7-EE84-4CE2-9720-2D053F8D1183}" srcId="{53059AC5-E3C7-4686-8292-5845F009656C}" destId="{8D2098A3-73EB-47D5-B1C5-BFF73AB00FEA}" srcOrd="2" destOrd="0" parTransId="{AD059C4D-EA92-4FD2-9B08-AE2B07FFE98E}" sibTransId="{5D718905-63AC-4DF0-A330-36B91149E674}"/>
    <dgm:cxn modelId="{09E6F9FD-1C2A-4569-9697-D35E64A22F4C}" type="presOf" srcId="{53059AC5-E3C7-4686-8292-5845F009656C}" destId="{6141BA8C-D2B6-46F3-8289-0734AD29E47F}" srcOrd="0" destOrd="0" presId="urn:microsoft.com/office/officeart/2005/8/layout/vList2"/>
    <dgm:cxn modelId="{7B7AC89F-2E22-4584-9DC6-C9BA0FEE1285}" type="presParOf" srcId="{6141BA8C-D2B6-46F3-8289-0734AD29E47F}" destId="{5E47F133-5232-4F88-BB65-DF25E4E98328}" srcOrd="0" destOrd="0" presId="urn:microsoft.com/office/officeart/2005/8/layout/vList2"/>
    <dgm:cxn modelId="{68768C24-0F2A-47DA-8717-5916DE3247C5}" type="presParOf" srcId="{6141BA8C-D2B6-46F3-8289-0734AD29E47F}" destId="{79BF522F-B9BA-4F49-BE69-F35BA2F61AFD}" srcOrd="1" destOrd="0" presId="urn:microsoft.com/office/officeart/2005/8/layout/vList2"/>
    <dgm:cxn modelId="{A7E679DF-8354-4B4F-B498-E752D9D3DA2D}" type="presParOf" srcId="{6141BA8C-D2B6-46F3-8289-0734AD29E47F}" destId="{A06EBFDC-3614-47DB-B68C-45E59CC7FB8B}" srcOrd="2" destOrd="0" presId="urn:microsoft.com/office/officeart/2005/8/layout/vList2"/>
    <dgm:cxn modelId="{E5C827A0-DC91-4892-98BB-4D1025EB84CF}" type="presParOf" srcId="{6141BA8C-D2B6-46F3-8289-0734AD29E47F}" destId="{7CF78E23-B584-4FA9-A0E1-4320438CAA0A}" srcOrd="3" destOrd="0" presId="urn:microsoft.com/office/officeart/2005/8/layout/vList2"/>
    <dgm:cxn modelId="{21B0BD31-8BFC-456F-9137-19F10F05C1B7}" type="presParOf" srcId="{6141BA8C-D2B6-46F3-8289-0734AD29E47F}" destId="{264F813E-D29F-4A2D-BEAD-8724839F3470}" srcOrd="4" destOrd="0" presId="urn:microsoft.com/office/officeart/2005/8/layout/vList2"/>
    <dgm:cxn modelId="{8C3CCB45-F49B-426E-8FB9-677E64CD6E92}" type="presParOf" srcId="{6141BA8C-D2B6-46F3-8289-0734AD29E47F}" destId="{5F2F2127-666B-4B13-BE6D-2815A5BF9697}" srcOrd="5" destOrd="0" presId="urn:microsoft.com/office/officeart/2005/8/layout/vList2"/>
    <dgm:cxn modelId="{DB24E4E6-F446-489D-8A18-A3D31E7C424D}" type="presParOf" srcId="{6141BA8C-D2B6-46F3-8289-0734AD29E47F}" destId="{90031A3F-FBB2-4C8F-8BAD-1643EDF16D0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D6046-924D-4CDC-AC13-D5CC3D547E67}">
      <dsp:nvSpPr>
        <dsp:cNvPr id="0" name=""/>
        <dsp:cNvSpPr/>
      </dsp:nvSpPr>
      <dsp:spPr>
        <a:xfrm>
          <a:off x="0" y="35689"/>
          <a:ext cx="5000124" cy="8154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Projektübersicht</a:t>
          </a:r>
        </a:p>
      </dsp:txBody>
      <dsp:txXfrm>
        <a:off x="39809" y="75498"/>
        <a:ext cx="4920506" cy="735872"/>
      </dsp:txXfrm>
    </dsp:sp>
    <dsp:sp modelId="{2163E72F-04C4-4A30-8269-7ED58FE13CE7}">
      <dsp:nvSpPr>
        <dsp:cNvPr id="0" name=""/>
        <dsp:cNvSpPr/>
      </dsp:nvSpPr>
      <dsp:spPr>
        <a:xfrm>
          <a:off x="0" y="949099"/>
          <a:ext cx="5000124" cy="815490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Architektur &amp; Struktur</a:t>
          </a:r>
        </a:p>
      </dsp:txBody>
      <dsp:txXfrm>
        <a:off x="39809" y="988908"/>
        <a:ext cx="4920506" cy="735872"/>
      </dsp:txXfrm>
    </dsp:sp>
    <dsp:sp modelId="{A645EAFA-C647-45AC-9800-7E93060512A3}">
      <dsp:nvSpPr>
        <dsp:cNvPr id="0" name=""/>
        <dsp:cNvSpPr/>
      </dsp:nvSpPr>
      <dsp:spPr>
        <a:xfrm>
          <a:off x="0" y="1862509"/>
          <a:ext cx="5000124" cy="815490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Funktionsumfang</a:t>
          </a:r>
        </a:p>
      </dsp:txBody>
      <dsp:txXfrm>
        <a:off x="39809" y="1902318"/>
        <a:ext cx="4920506" cy="735872"/>
      </dsp:txXfrm>
    </dsp:sp>
    <dsp:sp modelId="{EB1D244A-9986-42D2-B3CB-A6968ACBED08}">
      <dsp:nvSpPr>
        <dsp:cNvPr id="0" name=""/>
        <dsp:cNvSpPr/>
      </dsp:nvSpPr>
      <dsp:spPr>
        <a:xfrm>
          <a:off x="0" y="2775920"/>
          <a:ext cx="5000124" cy="815490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UI Mock-Ups</a:t>
          </a:r>
        </a:p>
      </dsp:txBody>
      <dsp:txXfrm>
        <a:off x="39809" y="2815729"/>
        <a:ext cx="4920506" cy="735872"/>
      </dsp:txXfrm>
    </dsp:sp>
    <dsp:sp modelId="{B451D29E-BA85-4E9A-98AB-4DCDFAC896BF}">
      <dsp:nvSpPr>
        <dsp:cNvPr id="0" name=""/>
        <dsp:cNvSpPr/>
      </dsp:nvSpPr>
      <dsp:spPr>
        <a:xfrm>
          <a:off x="0" y="3689330"/>
          <a:ext cx="5000124" cy="815490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Demo &amp; Live Vorführung</a:t>
          </a:r>
        </a:p>
      </dsp:txBody>
      <dsp:txXfrm>
        <a:off x="39809" y="3729139"/>
        <a:ext cx="4920506" cy="735872"/>
      </dsp:txXfrm>
    </dsp:sp>
    <dsp:sp modelId="{C539464F-B032-4426-A002-F94724072E31}">
      <dsp:nvSpPr>
        <dsp:cNvPr id="0" name=""/>
        <dsp:cNvSpPr/>
      </dsp:nvSpPr>
      <dsp:spPr>
        <a:xfrm>
          <a:off x="0" y="4602740"/>
          <a:ext cx="5000124" cy="8154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Fazit &amp; Lessons Learned</a:t>
          </a:r>
        </a:p>
      </dsp:txBody>
      <dsp:txXfrm>
        <a:off x="39809" y="4642549"/>
        <a:ext cx="4920506" cy="735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E229D-3057-40E5-8E80-2DF181875D75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MVVM-Pattern: Models, ViewModels, Views</a:t>
          </a:r>
        </a:p>
      </dsp:txBody>
      <dsp:txXfrm>
        <a:off x="62141" y="104940"/>
        <a:ext cx="4875842" cy="1148678"/>
      </dsp:txXfrm>
    </dsp:sp>
    <dsp:sp modelId="{B3E60EB8-93CA-480E-B4E7-BB9CAD71B517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Services für Datenzugriff und Persistenz</a:t>
          </a:r>
        </a:p>
      </dsp:txBody>
      <dsp:txXfrm>
        <a:off x="62141" y="1470060"/>
        <a:ext cx="4875842" cy="1148678"/>
      </dsp:txXfrm>
    </dsp:sp>
    <dsp:sp modelId="{45630773-42BB-4A5C-B170-9F6CF6726FA1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Resources &amp; Styles in XAML</a:t>
          </a:r>
        </a:p>
      </dsp:txBody>
      <dsp:txXfrm>
        <a:off x="62141" y="2835181"/>
        <a:ext cx="4875842" cy="1148678"/>
      </dsp:txXfrm>
    </dsp:sp>
    <dsp:sp modelId="{55317ACC-2662-421B-AE3C-823CB5AE67B1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Plattform-spezifische Anpassungen in Platforms/</a:t>
          </a:r>
        </a:p>
      </dsp:txBody>
      <dsp:txXfrm>
        <a:off x="62141" y="4200301"/>
        <a:ext cx="48758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EBF1D-3821-404E-9F25-0E30BFDD4BBF}">
      <dsp:nvSpPr>
        <dsp:cNvPr id="0" name=""/>
        <dsp:cNvSpPr/>
      </dsp:nvSpPr>
      <dsp:spPr>
        <a:xfrm>
          <a:off x="0" y="96709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Produkt-Erfassung: Kurzbeschreibung &amp; Preis</a:t>
          </a:r>
        </a:p>
      </dsp:txBody>
      <dsp:txXfrm>
        <a:off x="48547" y="145256"/>
        <a:ext cx="4903030" cy="897406"/>
      </dsp:txXfrm>
    </dsp:sp>
    <dsp:sp modelId="{42B0F7BC-2A7D-46DD-A1BF-114BA2525A94}">
      <dsp:nvSpPr>
        <dsp:cNvPr id="0" name=""/>
        <dsp:cNvSpPr/>
      </dsp:nvSpPr>
      <dsp:spPr>
        <a:xfrm>
          <a:off x="0" y="1163209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Automatische Datums-/Uhrzeit-Erfassung</a:t>
          </a:r>
        </a:p>
      </dsp:txBody>
      <dsp:txXfrm>
        <a:off x="48547" y="1211756"/>
        <a:ext cx="4903030" cy="897406"/>
      </dsp:txXfrm>
    </dsp:sp>
    <dsp:sp modelId="{ECD06EFF-1F56-4925-8C5D-493B82F11AC8}">
      <dsp:nvSpPr>
        <dsp:cNvPr id="0" name=""/>
        <dsp:cNvSpPr/>
      </dsp:nvSpPr>
      <dsp:spPr>
        <a:xfrm>
          <a:off x="0" y="2229710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Speichern &amp; Aufrufen der Listendarstellung</a:t>
          </a:r>
        </a:p>
      </dsp:txBody>
      <dsp:txXfrm>
        <a:off x="48547" y="2278257"/>
        <a:ext cx="4903030" cy="897406"/>
      </dsp:txXfrm>
    </dsp:sp>
    <dsp:sp modelId="{D346C4C6-DE52-4FC5-8263-DF5B2C61C911}">
      <dsp:nvSpPr>
        <dsp:cNvPr id="0" name=""/>
        <dsp:cNvSpPr/>
      </dsp:nvSpPr>
      <dsp:spPr>
        <a:xfrm>
          <a:off x="0" y="3296210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Berechnung und Anzeige der Gesamteinsparung</a:t>
          </a:r>
        </a:p>
      </dsp:txBody>
      <dsp:txXfrm>
        <a:off x="48547" y="3344757"/>
        <a:ext cx="4903030" cy="897406"/>
      </dsp:txXfrm>
    </dsp:sp>
    <dsp:sp modelId="{111D5ED8-DF3C-48C3-AC52-158AFF544CA7}">
      <dsp:nvSpPr>
        <dsp:cNvPr id="0" name=""/>
        <dsp:cNvSpPr/>
      </dsp:nvSpPr>
      <dsp:spPr>
        <a:xfrm>
          <a:off x="0" y="4362710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Eigenes App-Icon &amp; intuitive Bedienung</a:t>
          </a:r>
        </a:p>
      </dsp:txBody>
      <dsp:txXfrm>
        <a:off x="48547" y="4411257"/>
        <a:ext cx="4903030" cy="897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7F133-5232-4F88-BB65-DF25E4E98328}">
      <dsp:nvSpPr>
        <dsp:cNvPr id="0" name=""/>
        <dsp:cNvSpPr/>
      </dsp:nvSpPr>
      <dsp:spPr>
        <a:xfrm>
          <a:off x="0" y="713840"/>
          <a:ext cx="5000124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Erfahrung mit plattformübergreifender Entwicklung</a:t>
          </a:r>
        </a:p>
      </dsp:txBody>
      <dsp:txXfrm>
        <a:off x="46606" y="760446"/>
        <a:ext cx="4906912" cy="861507"/>
      </dsp:txXfrm>
    </dsp:sp>
    <dsp:sp modelId="{A06EBFDC-3614-47DB-B68C-45E59CC7FB8B}">
      <dsp:nvSpPr>
        <dsp:cNvPr id="0" name=""/>
        <dsp:cNvSpPr/>
      </dsp:nvSpPr>
      <dsp:spPr>
        <a:xfrm>
          <a:off x="0" y="1737680"/>
          <a:ext cx="5000124" cy="954719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MVVM-Pattern und XAML-Styles</a:t>
          </a:r>
        </a:p>
      </dsp:txBody>
      <dsp:txXfrm>
        <a:off x="46606" y="1784286"/>
        <a:ext cx="4906912" cy="861507"/>
      </dsp:txXfrm>
    </dsp:sp>
    <dsp:sp modelId="{264F813E-D29F-4A2D-BEAD-8724839F3470}">
      <dsp:nvSpPr>
        <dsp:cNvPr id="0" name=""/>
        <dsp:cNvSpPr/>
      </dsp:nvSpPr>
      <dsp:spPr>
        <a:xfrm>
          <a:off x="0" y="2761519"/>
          <a:ext cx="5000124" cy="954719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Wichtigkeit einer klaren UI/UX</a:t>
          </a:r>
        </a:p>
      </dsp:txBody>
      <dsp:txXfrm>
        <a:off x="46606" y="2808125"/>
        <a:ext cx="4906912" cy="861507"/>
      </dsp:txXfrm>
    </dsp:sp>
    <dsp:sp modelId="{90031A3F-FBB2-4C8F-8BAD-1643EDF16D0A}">
      <dsp:nvSpPr>
        <dsp:cNvPr id="0" name=""/>
        <dsp:cNvSpPr/>
      </dsp:nvSpPr>
      <dsp:spPr>
        <a:xfrm>
          <a:off x="0" y="3785359"/>
          <a:ext cx="5000124" cy="954719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Herausforderungen bei Persistenz und Plattformanpassungen</a:t>
          </a:r>
        </a:p>
      </dsp:txBody>
      <dsp:txXfrm>
        <a:off x="46606" y="3831965"/>
        <a:ext cx="4906912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de-CH" sz="4200">
                <a:solidFill>
                  <a:srgbClr val="FFFFFF"/>
                </a:solidFill>
              </a:rPr>
              <a:t>SaveUp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Kurzpräsentation</a:t>
            </a:r>
            <a:endParaRPr lang="en-CH"/>
          </a:p>
          <a:p>
            <a:pPr algn="l"/>
            <a:r>
              <a:t>Modul322_Omda_Maric</a:t>
            </a:r>
            <a:endParaRPr lang="en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de-CH" sz="35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3ADD08-FACB-066B-0E7A-8B6D4DB79D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7944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de-CH" sz="3500">
                <a:solidFill>
                  <a:srgbClr val="FFFFFF"/>
                </a:solidFill>
              </a:rPr>
              <a:t>Projektübersicht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de-CH" sz="1700"/>
              <a:t>SaveUp ist eine plattformübergreifende .NET MAUI App.</a:t>
            </a:r>
          </a:p>
          <a:p>
            <a:pPr lvl="1"/>
            <a:r>
              <a:rPr lang="de-CH" sz="1700"/>
              <a:t>Erfassung von gesparten Artikeln (Beschreibung, Preis, Datum/Uhrzeit)</a:t>
            </a:r>
          </a:p>
          <a:p>
            <a:pPr lvl="1"/>
            <a:r>
              <a:rPr lang="de-CH" sz="1700"/>
              <a:t>Liste aller Verzichtsartikel inkl. Gesamteinsparung</a:t>
            </a:r>
          </a:p>
          <a:p>
            <a:pPr lvl="1"/>
            <a:r>
              <a:rPr lang="de-CH" sz="1700"/>
              <a:t>Persistenz über lokale JSON-Datei</a:t>
            </a:r>
          </a:p>
          <a:p>
            <a:pPr lvl="1"/>
            <a:r>
              <a:rPr lang="de-CH" sz="1700"/>
              <a:t>MVVM-Architektur mit XAML-Styles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de-CH" sz="2700">
                <a:solidFill>
                  <a:srgbClr val="FFFFFF"/>
                </a:solidFill>
              </a:rPr>
              <a:t>Architektur &amp; Projektstruktur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79516-3EB4-5A19-F0D4-1AC69B2EB4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68070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de-CH" sz="2200">
                <a:solidFill>
                  <a:srgbClr val="FFFFFF"/>
                </a:solidFill>
              </a:rPr>
              <a:t>Funktionsumfang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AACCEF-41CC-F9DB-93B7-2F26A9DC2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02279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UI Mock-Ups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132856BE-697A-4103-63CD-8EBC929DB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45" y="390832"/>
            <a:ext cx="7201774" cy="45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/>
            <a:r>
              <a:rPr lang="de-CH" sz="3500" dirty="0">
                <a:solidFill>
                  <a:srgbClr val="FFFFFF"/>
                </a:solidFill>
              </a:rPr>
              <a:t>Demo &amp; Live Vorführung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de-DE" sz="1700" dirty="0"/>
              <a:t>Wir zeigen die Live-Demo der App mit:</a:t>
            </a:r>
          </a:p>
          <a:p>
            <a:pPr lvl="1"/>
            <a:r>
              <a:rPr lang="de-DE" sz="1700" dirty="0"/>
              <a:t>Produkt-Erfassung</a:t>
            </a:r>
          </a:p>
          <a:p>
            <a:pPr lvl="1"/>
            <a:r>
              <a:rPr lang="de-DE" sz="1700" dirty="0"/>
              <a:t>Listenansicht &amp; Gesamteinsparung</a:t>
            </a:r>
          </a:p>
          <a:p>
            <a:pPr lvl="1"/>
            <a:r>
              <a:rPr lang="de-DE" sz="1700" dirty="0"/>
              <a:t>App-Navigation zwischen Seiten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de-CH" sz="3500">
                <a:solidFill>
                  <a:srgbClr val="FFFFFF"/>
                </a:solidFill>
              </a:rPr>
              <a:t>Fazit &amp; 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719A92-04C5-A2F2-D067-384F0D980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3385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152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SaveUp</vt:lpstr>
      <vt:lpstr>Agenda</vt:lpstr>
      <vt:lpstr>Projektübersicht</vt:lpstr>
      <vt:lpstr>Architektur &amp; Projektstruktur</vt:lpstr>
      <vt:lpstr>Funktionsumfang</vt:lpstr>
      <vt:lpstr>UI Mock-Ups</vt:lpstr>
      <vt:lpstr>Demo &amp; Live Vorführung</vt:lpstr>
      <vt:lpstr>Fazit &amp; Lessons Learned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Maric Lang</cp:lastModifiedBy>
  <cp:revision>2</cp:revision>
  <dcterms:created xsi:type="dcterms:W3CDTF">2013-01-27T09:14:16Z</dcterms:created>
  <dcterms:modified xsi:type="dcterms:W3CDTF">2025-05-12T07:01:23Z</dcterms:modified>
  <cp:category/>
</cp:coreProperties>
</file>