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FF6"/>
    <a:srgbClr val="16A8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C2AF-EC7A-49D2-BB75-B41ED589506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9458-19AA-4387-894F-EC94365AA8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00364" y="214290"/>
            <a:ext cx="3143272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rgbClr val="FFC0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Function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714480" y="1285860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7686" y="1285860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85720" y="1643050"/>
            <a:ext cx="2786082" cy="64294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Movable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286116" y="1643050"/>
            <a:ext cx="2714644" cy="64294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Rounded MT Bold" pitchFamily="34" charset="0"/>
              </a:rPr>
              <a:t>Indications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15074" y="1643050"/>
            <a:ext cx="2643206" cy="64294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Rounded MT Bold" pitchFamily="34" charset="0"/>
              </a:rPr>
              <a:t>Sense the object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5720" y="2857496"/>
            <a:ext cx="2714644" cy="37862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286116" y="2857496"/>
            <a:ext cx="2714644" cy="37862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286512" y="2857496"/>
            <a:ext cx="2714644" cy="37862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Minus 45"/>
          <p:cNvSpPr/>
          <p:nvPr/>
        </p:nvSpPr>
        <p:spPr>
          <a:xfrm>
            <a:off x="571472" y="1285860"/>
            <a:ext cx="8001056" cy="45719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4526281" y="-71462"/>
            <a:ext cx="45719" cy="2214554"/>
          </a:xfrm>
          <a:prstGeom prst="mathMinus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inus 47"/>
          <p:cNvSpPr/>
          <p:nvPr/>
        </p:nvSpPr>
        <p:spPr>
          <a:xfrm flipH="1">
            <a:off x="7526677" y="785794"/>
            <a:ext cx="45719" cy="1357322"/>
          </a:xfrm>
          <a:prstGeom prst="mathMinus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48"/>
          <p:cNvSpPr/>
          <p:nvPr/>
        </p:nvSpPr>
        <p:spPr>
          <a:xfrm>
            <a:off x="4526281" y="785794"/>
            <a:ext cx="45719" cy="1357322"/>
          </a:xfrm>
          <a:prstGeom prst="mathMinus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49"/>
          <p:cNvSpPr/>
          <p:nvPr/>
        </p:nvSpPr>
        <p:spPr>
          <a:xfrm>
            <a:off x="1571604" y="785794"/>
            <a:ext cx="45719" cy="1357322"/>
          </a:xfrm>
          <a:prstGeom prst="mathMinus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50"/>
          <p:cNvSpPr/>
          <p:nvPr/>
        </p:nvSpPr>
        <p:spPr>
          <a:xfrm>
            <a:off x="7526677" y="1428736"/>
            <a:ext cx="45719" cy="2214578"/>
          </a:xfrm>
          <a:prstGeom prst="mathMinus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51"/>
          <p:cNvSpPr/>
          <p:nvPr/>
        </p:nvSpPr>
        <p:spPr>
          <a:xfrm flipH="1">
            <a:off x="4526280" y="1428736"/>
            <a:ext cx="45719" cy="2286016"/>
          </a:xfrm>
          <a:prstGeom prst="mathMinus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inus 52"/>
          <p:cNvSpPr/>
          <p:nvPr/>
        </p:nvSpPr>
        <p:spPr>
          <a:xfrm>
            <a:off x="1571604" y="1428736"/>
            <a:ext cx="45719" cy="2286016"/>
          </a:xfrm>
          <a:prstGeom prst="mathMinus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57158" y="3000372"/>
            <a:ext cx="2500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err="1" smtClean="0">
                <a:latin typeface="Arial Rounded MT Bold" pitchFamily="34" charset="0"/>
              </a:rPr>
              <a:t>Bot</a:t>
            </a:r>
            <a:r>
              <a:rPr lang="en-US" sz="1600" dirty="0" smtClean="0">
                <a:latin typeface="Arial Rounded MT Bold" pitchFamily="34" charset="0"/>
              </a:rPr>
              <a:t>  should move  forward  and  backward.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Arial Rounded MT Bold" pitchFamily="34" charset="0"/>
              </a:rPr>
              <a:t> </a:t>
            </a:r>
            <a:r>
              <a:rPr lang="en-US" sz="1600" dirty="0" err="1" smtClean="0">
                <a:latin typeface="Arial Rounded MT Bold" pitchFamily="34" charset="0"/>
              </a:rPr>
              <a:t>Bot</a:t>
            </a:r>
            <a:r>
              <a:rPr lang="en-US" sz="1600" dirty="0" smtClean="0">
                <a:latin typeface="Arial Rounded MT Bold" pitchFamily="34" charset="0"/>
              </a:rPr>
              <a:t> should return to            its original position.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Arial Rounded MT Bold" pitchFamily="34" charset="0"/>
              </a:rPr>
              <a:t> </a:t>
            </a:r>
            <a:r>
              <a:rPr lang="en-US" sz="1600" dirty="0" err="1" smtClean="0">
                <a:latin typeface="Arial Rounded MT Bold" pitchFamily="34" charset="0"/>
              </a:rPr>
              <a:t>Bot</a:t>
            </a:r>
            <a:r>
              <a:rPr lang="en-US" sz="1600" dirty="0" smtClean="0">
                <a:latin typeface="Arial Rounded MT Bold" pitchFamily="34" charset="0"/>
              </a:rPr>
              <a:t> should travel in the given path provided.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Arial Rounded MT Bold" pitchFamily="34" charset="0"/>
              </a:rPr>
              <a:t> The mode of transportation –</a:t>
            </a:r>
          </a:p>
          <a:p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smtClean="0">
                <a:latin typeface="Arial Rounded MT Bold" pitchFamily="34" charset="0"/>
              </a:rPr>
              <a:t>   * Track system</a:t>
            </a:r>
          </a:p>
          <a:p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smtClean="0">
                <a:latin typeface="Arial Rounded MT Bold" pitchFamily="34" charset="0"/>
              </a:rPr>
              <a:t>   *  Wheels    </a:t>
            </a:r>
            <a:endParaRPr lang="en-US" sz="1600" dirty="0">
              <a:latin typeface="Arial Rounded MT Bold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059668"/>
            <a:ext cx="257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erlin Sans FB" pitchFamily="34" charset="0"/>
              </a:rPr>
              <a:t> Process completion.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Bot</a:t>
            </a:r>
            <a:r>
              <a:rPr lang="en-US" dirty="0" smtClean="0">
                <a:latin typeface="Berlin Sans FB" pitchFamily="34" charset="0"/>
              </a:rPr>
              <a:t> ON\OFF.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57950" y="3071810"/>
            <a:ext cx="2571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Bot</a:t>
            </a:r>
            <a:r>
              <a:rPr lang="en-US" dirty="0" smtClean="0">
                <a:latin typeface="Berlin Sans FB" pitchFamily="34" charset="0"/>
              </a:rPr>
              <a:t> should hold the object.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Bot</a:t>
            </a:r>
            <a:r>
              <a:rPr lang="en-US" dirty="0" smtClean="0">
                <a:latin typeface="Berlin Sans FB" pitchFamily="34" charset="0"/>
              </a:rPr>
              <a:t> should turn ON the lights when the object is sensed.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Bot</a:t>
            </a:r>
            <a:r>
              <a:rPr lang="en-US" dirty="0" smtClean="0">
                <a:latin typeface="Berlin Sans FB" pitchFamily="34" charset="0"/>
              </a:rPr>
              <a:t> should go and pick the object.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Berlin Sans FB" pitchFamily="34" charset="0"/>
              </a:rPr>
              <a:t> </a:t>
            </a:r>
            <a:r>
              <a:rPr lang="en-US" dirty="0" err="1" smtClean="0">
                <a:latin typeface="Berlin Sans FB" pitchFamily="34" charset="0"/>
              </a:rPr>
              <a:t>Bot</a:t>
            </a:r>
            <a:r>
              <a:rPr lang="en-US" dirty="0" smtClean="0">
                <a:latin typeface="Berlin Sans FB" pitchFamily="34" charset="0"/>
              </a:rPr>
              <a:t> should notify the user when the object is picked.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WASD</dc:creator>
  <cp:lastModifiedBy>WASD</cp:lastModifiedBy>
  <cp:revision>10</cp:revision>
  <dcterms:created xsi:type="dcterms:W3CDTF">2022-05-26T17:04:22Z</dcterms:created>
  <dcterms:modified xsi:type="dcterms:W3CDTF">2022-05-26T18:19:00Z</dcterms:modified>
</cp:coreProperties>
</file>