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0" autoAdjust="0"/>
    <p:restoredTop sz="94660"/>
  </p:normalViewPr>
  <p:slideViewPr>
    <p:cSldViewPr>
      <p:cViewPr varScale="1">
        <p:scale>
          <a:sx n="82" d="100"/>
          <a:sy n="82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5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3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2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3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8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2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5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2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1196-8774-436E-99F8-9A3FFAFC4DA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ED07-4252-44C2-AAA1-A414C0068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화상 </a:t>
            </a:r>
            <a:r>
              <a:rPr lang="ko-KR" altLang="en-US" sz="3000" dirty="0" err="1" smtClean="0"/>
              <a:t>컨퍼런스</a:t>
            </a:r>
            <a:r>
              <a:rPr lang="ko-KR" altLang="en-US" sz="3000" dirty="0" smtClean="0"/>
              <a:t> 영상품질 최적화 기법 연구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1. </a:t>
            </a:r>
            <a:r>
              <a:rPr lang="ko-KR" altLang="en-US" sz="2500" dirty="0" smtClean="0"/>
              <a:t>사용자 접속 수에 따른 해상도 및 프레임 </a:t>
            </a:r>
            <a:r>
              <a:rPr lang="ko-KR" altLang="en-US" sz="2500" dirty="0" err="1" smtClean="0"/>
              <a:t>레이트</a:t>
            </a:r>
            <a:r>
              <a:rPr lang="ko-KR" altLang="en-US" sz="2500" dirty="0" smtClean="0"/>
              <a:t> 조절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2. </a:t>
            </a:r>
            <a:r>
              <a:rPr lang="ko-KR" altLang="en-US" sz="2500" dirty="0" smtClean="0"/>
              <a:t>호스트 테스트 환경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3. </a:t>
            </a:r>
            <a:r>
              <a:rPr lang="ko-KR" altLang="en-US" sz="2500" dirty="0" smtClean="0"/>
              <a:t>사용자 접속 수에 따른 </a:t>
            </a:r>
            <a:r>
              <a:rPr lang="en-US" altLang="ko-KR" sz="2500" dirty="0" smtClean="0"/>
              <a:t>CPU </a:t>
            </a:r>
            <a:r>
              <a:rPr lang="ko-KR" altLang="en-US" sz="2500" dirty="0" smtClean="0"/>
              <a:t>점유율 비교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901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300" dirty="0" smtClean="0"/>
              <a:t>표</a:t>
            </a:r>
            <a:r>
              <a:rPr lang="en-US" altLang="ko-KR" sz="2300" dirty="0" smtClean="0"/>
              <a:t>1. </a:t>
            </a:r>
            <a:r>
              <a:rPr lang="ko-KR" altLang="en-US" sz="2300" dirty="0" smtClean="0"/>
              <a:t>사용자 접속 수에 따른 해상도 및 프레임 </a:t>
            </a:r>
            <a:r>
              <a:rPr lang="ko-KR" altLang="en-US" sz="2300" dirty="0" err="1" smtClean="0"/>
              <a:t>레이트</a:t>
            </a:r>
            <a:r>
              <a:rPr lang="ko-KR" altLang="en-US" sz="2300" dirty="0" smtClean="0"/>
              <a:t> 조절</a:t>
            </a:r>
            <a:endParaRPr lang="ko-KR" altLang="en-US" sz="23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13271"/>
              </p:ext>
            </p:extLst>
          </p:nvPr>
        </p:nvGraphicFramePr>
        <p:xfrm>
          <a:off x="467544" y="1628800"/>
          <a:ext cx="8229600" cy="2394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접속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해상도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Frame Rate</a:t>
                      </a:r>
                      <a:endParaRPr lang="ko-KR" altLang="en-US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~ 5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640*480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 fps</a:t>
                      </a:r>
                      <a:endParaRPr lang="ko-KR" altLang="en-US" dirty="0"/>
                    </a:p>
                  </a:txBody>
                  <a:tcPr/>
                </a:tc>
              </a:tr>
              <a:tr h="626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~ 15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320*240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 fps</a:t>
                      </a:r>
                      <a:endParaRPr lang="ko-KR" altLang="en-US" dirty="0"/>
                    </a:p>
                  </a:txBody>
                  <a:tcPr/>
                </a:tc>
              </a:tr>
              <a:tr h="759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 ~ 30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240*120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 fps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 smtClean="0"/>
              <a:t>표</a:t>
            </a:r>
            <a:r>
              <a:rPr lang="en-US" altLang="ko-KR" sz="2300" dirty="0" smtClean="0"/>
              <a:t>2. </a:t>
            </a:r>
            <a:r>
              <a:rPr lang="ko-KR" altLang="en-US" sz="2300" dirty="0" smtClean="0"/>
              <a:t>호스트 테스트 환경</a:t>
            </a:r>
            <a:endParaRPr lang="ko-KR" altLang="en-US" sz="23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44569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548640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호스트 </a:t>
                      </a:r>
                      <a:r>
                        <a:rPr lang="en-US" altLang="ko-KR" dirty="0" smtClean="0"/>
                        <a:t>PC </a:t>
                      </a:r>
                      <a:r>
                        <a:rPr lang="ko-KR" altLang="en-US" dirty="0" smtClean="0"/>
                        <a:t>사양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Intel i7-9700F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32GB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 GeForce RTX</a:t>
                      </a:r>
                      <a:r>
                        <a:rPr lang="en-US" altLang="ko-KR" baseline="0" dirty="0" smtClean="0"/>
                        <a:t> 2080 SUPER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92696"/>
            <a:ext cx="88011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1450" y="116632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접속 수에 따른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점유율 비교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450" y="6412686"/>
            <a:ext cx="857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2021</a:t>
            </a:r>
            <a:r>
              <a:rPr lang="ko-KR" altLang="en-US" sz="1000" dirty="0" smtClean="0"/>
              <a:t>년도 한국멀티미디어학회 춘계학술발표대회 논문집 제</a:t>
            </a:r>
            <a:r>
              <a:rPr lang="en-US" altLang="ko-KR" sz="1000" dirty="0" smtClean="0"/>
              <a:t>24</a:t>
            </a:r>
            <a:r>
              <a:rPr lang="ko-KR" altLang="en-US" sz="1000" dirty="0" smtClean="0"/>
              <a:t>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호 </a:t>
            </a:r>
            <a:r>
              <a:rPr lang="en-US" altLang="ko-KR" sz="1000" dirty="0" smtClean="0"/>
              <a:t>143p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58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110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화상 컨퍼런스 영상품질 최적화 기법 연구</vt:lpstr>
      <vt:lpstr>표1. 사용자 접속 수에 따른 해상도 및 프레임 레이트 조절</vt:lpstr>
      <vt:lpstr>표2. 호스트 테스트 환경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ohjae</dc:creator>
  <cp:lastModifiedBy>ohjae</cp:lastModifiedBy>
  <cp:revision>4</cp:revision>
  <dcterms:created xsi:type="dcterms:W3CDTF">2021-06-19T04:14:11Z</dcterms:created>
  <dcterms:modified xsi:type="dcterms:W3CDTF">2021-06-19T05:05:26Z</dcterms:modified>
</cp:coreProperties>
</file>