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C000"/>
    <a:srgbClr val="E958F4"/>
    <a:srgbClr val="5A99D3"/>
    <a:srgbClr val="E6E6E6"/>
    <a:srgbClr val="42E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57DB1-1C37-487C-A8CF-2342CB4C0BAC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C2059A-2C88-4DD3-92E6-6FDBF79D3A62}">
      <dgm:prSet/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latin typeface="News706 BT" panose="02040804060705020204" pitchFamily="18" charset="0"/>
            </a:rPr>
            <a:t>TEAM ESSENCE</a:t>
          </a:r>
          <a:endParaRPr lang="en-US" dirty="0">
            <a:latin typeface="News706 BT" panose="02040804060705020204" pitchFamily="18" charset="0"/>
          </a:endParaRPr>
        </a:p>
      </dgm:t>
    </dgm:pt>
    <dgm:pt modelId="{73B483E8-CBEF-48C9-97F8-FCD41C92D18E}" type="parTrans" cxnId="{E4FD3A84-8C04-48D5-A3D7-C3DAB325823A}">
      <dgm:prSet/>
      <dgm:spPr/>
      <dgm:t>
        <a:bodyPr/>
        <a:lstStyle/>
        <a:p>
          <a:endParaRPr lang="en-US"/>
        </a:p>
      </dgm:t>
    </dgm:pt>
    <dgm:pt modelId="{C39E7F02-C4F0-426B-8DFA-3F88D5585B6F}" type="sibTrans" cxnId="{E4FD3A84-8C04-48D5-A3D7-C3DAB325823A}">
      <dgm:prSet/>
      <dgm:spPr/>
      <dgm:t>
        <a:bodyPr/>
        <a:lstStyle/>
        <a:p>
          <a:endParaRPr lang="en-US"/>
        </a:p>
      </dgm:t>
    </dgm:pt>
    <dgm:pt modelId="{E6C0BD92-E067-4A34-84AC-A5660EF6F597}" type="pres">
      <dgm:prSet presAssocID="{76957DB1-1C37-487C-A8CF-2342CB4C0BA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386A39-937F-4ED8-ADF6-2EE2EDACF805}" type="pres">
      <dgm:prSet presAssocID="{3BC2059A-2C88-4DD3-92E6-6FDBF79D3A62}" presName="horFlow" presStyleCnt="0"/>
      <dgm:spPr/>
    </dgm:pt>
    <dgm:pt modelId="{CB468F18-08ED-4D64-A4D9-AB11B2139EEB}" type="pres">
      <dgm:prSet presAssocID="{3BC2059A-2C88-4DD3-92E6-6FDBF79D3A62}" presName="bigChev" presStyleLbl="node1" presStyleIdx="0" presStyleCnt="1" custScaleX="225349" custScaleY="100155" custLinFactNeighborX="75377" custLinFactNeighborY="0"/>
      <dgm:spPr/>
      <dgm:t>
        <a:bodyPr/>
        <a:lstStyle/>
        <a:p>
          <a:endParaRPr lang="en-US"/>
        </a:p>
      </dgm:t>
    </dgm:pt>
  </dgm:ptLst>
  <dgm:cxnLst>
    <dgm:cxn modelId="{EB3B2641-8A2E-422A-99EF-A74C4126C584}" type="presOf" srcId="{3BC2059A-2C88-4DD3-92E6-6FDBF79D3A62}" destId="{CB468F18-08ED-4D64-A4D9-AB11B2139EEB}" srcOrd="0" destOrd="0" presId="urn:microsoft.com/office/officeart/2005/8/layout/lProcess3"/>
    <dgm:cxn modelId="{1833B896-FC41-4D08-8B8E-D193574F37BD}" type="presOf" srcId="{76957DB1-1C37-487C-A8CF-2342CB4C0BAC}" destId="{E6C0BD92-E067-4A34-84AC-A5660EF6F597}" srcOrd="0" destOrd="0" presId="urn:microsoft.com/office/officeart/2005/8/layout/lProcess3"/>
    <dgm:cxn modelId="{E4FD3A84-8C04-48D5-A3D7-C3DAB325823A}" srcId="{76957DB1-1C37-487C-A8CF-2342CB4C0BAC}" destId="{3BC2059A-2C88-4DD3-92E6-6FDBF79D3A62}" srcOrd="0" destOrd="0" parTransId="{73B483E8-CBEF-48C9-97F8-FCD41C92D18E}" sibTransId="{C39E7F02-C4F0-426B-8DFA-3F88D5585B6F}"/>
    <dgm:cxn modelId="{16C47A87-99C5-461D-B013-139A1B544947}" type="presParOf" srcId="{E6C0BD92-E067-4A34-84AC-A5660EF6F597}" destId="{89386A39-937F-4ED8-ADF6-2EE2EDACF805}" srcOrd="0" destOrd="0" presId="urn:microsoft.com/office/officeart/2005/8/layout/lProcess3"/>
    <dgm:cxn modelId="{B6B4D980-E4E5-4114-A52E-33BE827C0DA2}" type="presParOf" srcId="{89386A39-937F-4ED8-ADF6-2EE2EDACF805}" destId="{CB468F18-08ED-4D64-A4D9-AB11B2139EE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957DB1-1C37-487C-A8CF-2342CB4C0BAC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C2059A-2C88-4DD3-92E6-6FDBF79D3A62}">
      <dgm:prSet/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latin typeface="News706 BT" panose="02040804060705020204" pitchFamily="18" charset="0"/>
            </a:rPr>
            <a:t>TEAM ESSENCE</a:t>
          </a:r>
          <a:endParaRPr lang="en-US" dirty="0">
            <a:latin typeface="News706 BT" panose="02040804060705020204" pitchFamily="18" charset="0"/>
          </a:endParaRPr>
        </a:p>
      </dgm:t>
    </dgm:pt>
    <dgm:pt modelId="{73B483E8-CBEF-48C9-97F8-FCD41C92D18E}" type="parTrans" cxnId="{E4FD3A84-8C04-48D5-A3D7-C3DAB325823A}">
      <dgm:prSet/>
      <dgm:spPr/>
      <dgm:t>
        <a:bodyPr/>
        <a:lstStyle/>
        <a:p>
          <a:endParaRPr lang="en-US"/>
        </a:p>
      </dgm:t>
    </dgm:pt>
    <dgm:pt modelId="{C39E7F02-C4F0-426B-8DFA-3F88D5585B6F}" type="sibTrans" cxnId="{E4FD3A84-8C04-48D5-A3D7-C3DAB325823A}">
      <dgm:prSet/>
      <dgm:spPr/>
      <dgm:t>
        <a:bodyPr/>
        <a:lstStyle/>
        <a:p>
          <a:endParaRPr lang="en-US"/>
        </a:p>
      </dgm:t>
    </dgm:pt>
    <dgm:pt modelId="{E6C0BD92-E067-4A34-84AC-A5660EF6F597}" type="pres">
      <dgm:prSet presAssocID="{76957DB1-1C37-487C-A8CF-2342CB4C0BA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386A39-937F-4ED8-ADF6-2EE2EDACF805}" type="pres">
      <dgm:prSet presAssocID="{3BC2059A-2C88-4DD3-92E6-6FDBF79D3A62}" presName="horFlow" presStyleCnt="0"/>
      <dgm:spPr/>
    </dgm:pt>
    <dgm:pt modelId="{CB468F18-08ED-4D64-A4D9-AB11B2139EEB}" type="pres">
      <dgm:prSet presAssocID="{3BC2059A-2C88-4DD3-92E6-6FDBF79D3A62}" presName="bigChev" presStyleLbl="node1" presStyleIdx="0" presStyleCnt="1" custScaleX="225349" custScaleY="100155" custLinFactNeighborX="75377" custLinFactNeighborY="0"/>
      <dgm:spPr/>
      <dgm:t>
        <a:bodyPr/>
        <a:lstStyle/>
        <a:p>
          <a:endParaRPr lang="en-US"/>
        </a:p>
      </dgm:t>
    </dgm:pt>
  </dgm:ptLst>
  <dgm:cxnLst>
    <dgm:cxn modelId="{EB3B2641-8A2E-422A-99EF-A74C4126C584}" type="presOf" srcId="{3BC2059A-2C88-4DD3-92E6-6FDBF79D3A62}" destId="{CB468F18-08ED-4D64-A4D9-AB11B2139EEB}" srcOrd="0" destOrd="0" presId="urn:microsoft.com/office/officeart/2005/8/layout/lProcess3"/>
    <dgm:cxn modelId="{1833B896-FC41-4D08-8B8E-D193574F37BD}" type="presOf" srcId="{76957DB1-1C37-487C-A8CF-2342CB4C0BAC}" destId="{E6C0BD92-E067-4A34-84AC-A5660EF6F597}" srcOrd="0" destOrd="0" presId="urn:microsoft.com/office/officeart/2005/8/layout/lProcess3"/>
    <dgm:cxn modelId="{E4FD3A84-8C04-48D5-A3D7-C3DAB325823A}" srcId="{76957DB1-1C37-487C-A8CF-2342CB4C0BAC}" destId="{3BC2059A-2C88-4DD3-92E6-6FDBF79D3A62}" srcOrd="0" destOrd="0" parTransId="{73B483E8-CBEF-48C9-97F8-FCD41C92D18E}" sibTransId="{C39E7F02-C4F0-426B-8DFA-3F88D5585B6F}"/>
    <dgm:cxn modelId="{16C47A87-99C5-461D-B013-139A1B544947}" type="presParOf" srcId="{E6C0BD92-E067-4A34-84AC-A5660EF6F597}" destId="{89386A39-937F-4ED8-ADF6-2EE2EDACF805}" srcOrd="0" destOrd="0" presId="urn:microsoft.com/office/officeart/2005/8/layout/lProcess3"/>
    <dgm:cxn modelId="{B6B4D980-E4E5-4114-A52E-33BE827C0DA2}" type="presParOf" srcId="{89386A39-937F-4ED8-ADF6-2EE2EDACF805}" destId="{CB468F18-08ED-4D64-A4D9-AB11B2139EE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C5AC070-0B03-48BC-95C0-E911C659F7D8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06B121-6606-4356-B235-9992DB93E279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Project Name:</a:t>
          </a:r>
          <a:endParaRPr lang="en-US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gm:t>
    </dgm:pt>
    <dgm:pt modelId="{99CB6ACE-3F9F-47A6-9420-0822796AF253}" type="parTrans" cxnId="{5548ED8A-8972-4F6B-9AA1-D98D49B4F514}">
      <dgm:prSet/>
      <dgm:spPr/>
      <dgm:t>
        <a:bodyPr/>
        <a:lstStyle/>
        <a:p>
          <a:endParaRPr lang="en-US"/>
        </a:p>
      </dgm:t>
    </dgm:pt>
    <dgm:pt modelId="{E10DEE1E-57E1-4897-BB42-B4D2065D96F3}" type="sibTrans" cxnId="{5548ED8A-8972-4F6B-9AA1-D98D49B4F514}">
      <dgm:prSet/>
      <dgm:spPr/>
      <dgm:t>
        <a:bodyPr/>
        <a:lstStyle/>
        <a:p>
          <a:endParaRPr lang="en-US"/>
        </a:p>
      </dgm:t>
    </dgm:pt>
    <dgm:pt modelId="{C2BBDF83-ED80-43BE-9C88-F9AF9D6B327B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WorkForce</a:t>
          </a:r>
          <a:endParaRPr lang="en-US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gm:t>
    </dgm:pt>
    <dgm:pt modelId="{D781A4C3-AEEB-4F51-AF26-DC64EFE5A6E7}" type="parTrans" cxnId="{2CBAD166-C3D5-418F-9F75-17636EFA959A}">
      <dgm:prSet/>
      <dgm:spPr/>
      <dgm:t>
        <a:bodyPr/>
        <a:lstStyle/>
        <a:p>
          <a:endParaRPr lang="en-US"/>
        </a:p>
      </dgm:t>
    </dgm:pt>
    <dgm:pt modelId="{AF9D383E-24B9-4E8E-97BC-54729770FDFA}" type="sibTrans" cxnId="{2CBAD166-C3D5-418F-9F75-17636EFA959A}">
      <dgm:prSet/>
      <dgm:spPr/>
      <dgm:t>
        <a:bodyPr/>
        <a:lstStyle/>
        <a:p>
          <a:endParaRPr lang="en-US"/>
        </a:p>
      </dgm:t>
    </dgm:pt>
    <dgm:pt modelId="{DC545475-989B-4E58-8214-C628D71E4F98}" type="pres">
      <dgm:prSet presAssocID="{4C5AC070-0B03-48BC-95C0-E911C659F7D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DFA7CF-DB1F-4ADC-9E76-A0906C68A995}" type="pres">
      <dgm:prSet presAssocID="{E606B121-6606-4356-B235-9992DB93E279}" presName="circle1" presStyleLbl="node1" presStyleIdx="0" presStyleCnt="2"/>
      <dgm:spPr/>
    </dgm:pt>
    <dgm:pt modelId="{9F443696-443F-4153-B048-D2C43F9D77FA}" type="pres">
      <dgm:prSet presAssocID="{E606B121-6606-4356-B235-9992DB93E279}" presName="space" presStyleCnt="0"/>
      <dgm:spPr/>
    </dgm:pt>
    <dgm:pt modelId="{1FC9BD14-1C84-4E5A-8022-9BD0095CBED4}" type="pres">
      <dgm:prSet presAssocID="{E606B121-6606-4356-B235-9992DB93E279}" presName="rect1" presStyleLbl="alignAcc1" presStyleIdx="0" presStyleCnt="2" custLinFactNeighborX="5975" custLinFactNeighborY="-3654"/>
      <dgm:spPr/>
      <dgm:t>
        <a:bodyPr/>
        <a:lstStyle/>
        <a:p>
          <a:endParaRPr lang="en-US"/>
        </a:p>
      </dgm:t>
    </dgm:pt>
    <dgm:pt modelId="{0B929960-35A4-4E6A-96C1-FC4A40B3F81F}" type="pres">
      <dgm:prSet presAssocID="{C2BBDF83-ED80-43BE-9C88-F9AF9D6B327B}" presName="vertSpace2" presStyleLbl="node1" presStyleIdx="0" presStyleCnt="2"/>
      <dgm:spPr/>
    </dgm:pt>
    <dgm:pt modelId="{BAC822D7-2C26-4B69-808C-B4805EE12804}" type="pres">
      <dgm:prSet presAssocID="{C2BBDF83-ED80-43BE-9C88-F9AF9D6B327B}" presName="circle2" presStyleLbl="node1" presStyleIdx="1" presStyleCnt="2"/>
      <dgm:spPr/>
    </dgm:pt>
    <dgm:pt modelId="{451716C4-4739-4C9A-A142-89F25B9D9EC3}" type="pres">
      <dgm:prSet presAssocID="{C2BBDF83-ED80-43BE-9C88-F9AF9D6B327B}" presName="rect2" presStyleLbl="alignAcc1" presStyleIdx="1" presStyleCnt="2"/>
      <dgm:spPr/>
      <dgm:t>
        <a:bodyPr/>
        <a:lstStyle/>
        <a:p>
          <a:endParaRPr lang="en-US"/>
        </a:p>
      </dgm:t>
    </dgm:pt>
    <dgm:pt modelId="{EB189DB9-FDC5-4E46-B125-9050FF6894DA}" type="pres">
      <dgm:prSet presAssocID="{E606B121-6606-4356-B235-9992DB93E279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B6DF0-A610-4150-AAED-2BD634EDED21}" type="pres">
      <dgm:prSet presAssocID="{C2BBDF83-ED80-43BE-9C88-F9AF9D6B327B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BA1A9-7080-4A91-B2F3-EFC2FF745CE6}" type="presOf" srcId="{4C5AC070-0B03-48BC-95C0-E911C659F7D8}" destId="{DC545475-989B-4E58-8214-C628D71E4F98}" srcOrd="0" destOrd="0" presId="urn:microsoft.com/office/officeart/2005/8/layout/target3"/>
    <dgm:cxn modelId="{2CBAD166-C3D5-418F-9F75-17636EFA959A}" srcId="{4C5AC070-0B03-48BC-95C0-E911C659F7D8}" destId="{C2BBDF83-ED80-43BE-9C88-F9AF9D6B327B}" srcOrd="1" destOrd="0" parTransId="{D781A4C3-AEEB-4F51-AF26-DC64EFE5A6E7}" sibTransId="{AF9D383E-24B9-4E8E-97BC-54729770FDFA}"/>
    <dgm:cxn modelId="{B82ECC53-B172-4149-AD06-5F1AE4043561}" type="presOf" srcId="{E606B121-6606-4356-B235-9992DB93E279}" destId="{EB189DB9-FDC5-4E46-B125-9050FF6894DA}" srcOrd="1" destOrd="0" presId="urn:microsoft.com/office/officeart/2005/8/layout/target3"/>
    <dgm:cxn modelId="{B2F6BF80-FDF4-4CAD-93E3-7DBFBAFCE21B}" type="presOf" srcId="{C2BBDF83-ED80-43BE-9C88-F9AF9D6B327B}" destId="{321B6DF0-A610-4150-AAED-2BD634EDED21}" srcOrd="1" destOrd="0" presId="urn:microsoft.com/office/officeart/2005/8/layout/target3"/>
    <dgm:cxn modelId="{7D63E3B3-1980-4D44-8737-742C29FE55C7}" type="presOf" srcId="{C2BBDF83-ED80-43BE-9C88-F9AF9D6B327B}" destId="{451716C4-4739-4C9A-A142-89F25B9D9EC3}" srcOrd="0" destOrd="0" presId="urn:microsoft.com/office/officeart/2005/8/layout/target3"/>
    <dgm:cxn modelId="{5548ED8A-8972-4F6B-9AA1-D98D49B4F514}" srcId="{4C5AC070-0B03-48BC-95C0-E911C659F7D8}" destId="{E606B121-6606-4356-B235-9992DB93E279}" srcOrd="0" destOrd="0" parTransId="{99CB6ACE-3F9F-47A6-9420-0822796AF253}" sibTransId="{E10DEE1E-57E1-4897-BB42-B4D2065D96F3}"/>
    <dgm:cxn modelId="{4D4668BA-6F71-4BEB-84C2-9FFFBB4ED997}" type="presOf" srcId="{E606B121-6606-4356-B235-9992DB93E279}" destId="{1FC9BD14-1C84-4E5A-8022-9BD0095CBED4}" srcOrd="0" destOrd="0" presId="urn:microsoft.com/office/officeart/2005/8/layout/target3"/>
    <dgm:cxn modelId="{13D1D96D-5A2B-41D7-AAB6-D1453ABC809A}" type="presParOf" srcId="{DC545475-989B-4E58-8214-C628D71E4F98}" destId="{53DFA7CF-DB1F-4ADC-9E76-A0906C68A995}" srcOrd="0" destOrd="0" presId="urn:microsoft.com/office/officeart/2005/8/layout/target3"/>
    <dgm:cxn modelId="{48D2A596-9908-47AC-A9C4-6280D025383C}" type="presParOf" srcId="{DC545475-989B-4E58-8214-C628D71E4F98}" destId="{9F443696-443F-4153-B048-D2C43F9D77FA}" srcOrd="1" destOrd="0" presId="urn:microsoft.com/office/officeart/2005/8/layout/target3"/>
    <dgm:cxn modelId="{E395615E-ADE3-4DD4-91AC-F9976820D2CE}" type="presParOf" srcId="{DC545475-989B-4E58-8214-C628D71E4F98}" destId="{1FC9BD14-1C84-4E5A-8022-9BD0095CBED4}" srcOrd="2" destOrd="0" presId="urn:microsoft.com/office/officeart/2005/8/layout/target3"/>
    <dgm:cxn modelId="{9A8B0977-B282-4BAB-A922-01B0B3BA2FAC}" type="presParOf" srcId="{DC545475-989B-4E58-8214-C628D71E4F98}" destId="{0B929960-35A4-4E6A-96C1-FC4A40B3F81F}" srcOrd="3" destOrd="0" presId="urn:microsoft.com/office/officeart/2005/8/layout/target3"/>
    <dgm:cxn modelId="{566EDF23-BA9D-4C99-A17E-C80524542B1B}" type="presParOf" srcId="{DC545475-989B-4E58-8214-C628D71E4F98}" destId="{BAC822D7-2C26-4B69-808C-B4805EE12804}" srcOrd="4" destOrd="0" presId="urn:microsoft.com/office/officeart/2005/8/layout/target3"/>
    <dgm:cxn modelId="{6F28A729-BBA9-4B0C-A8C5-060486EBED30}" type="presParOf" srcId="{DC545475-989B-4E58-8214-C628D71E4F98}" destId="{451716C4-4739-4C9A-A142-89F25B9D9EC3}" srcOrd="5" destOrd="0" presId="urn:microsoft.com/office/officeart/2005/8/layout/target3"/>
    <dgm:cxn modelId="{EE37DEED-EA93-47AA-B8AA-485D7A0C6A52}" type="presParOf" srcId="{DC545475-989B-4E58-8214-C628D71E4F98}" destId="{EB189DB9-FDC5-4E46-B125-9050FF6894DA}" srcOrd="6" destOrd="0" presId="urn:microsoft.com/office/officeart/2005/8/layout/target3"/>
    <dgm:cxn modelId="{5D9D68F8-B94D-4379-88EA-033FB4E655FF}" type="presParOf" srcId="{DC545475-989B-4E58-8214-C628D71E4F98}" destId="{321B6DF0-A610-4150-AAED-2BD634EDED21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5598B27-9535-4ABB-988C-BD92C2F172F5}" type="doc">
      <dgm:prSet loTypeId="urn:microsoft.com/office/officeart/2005/8/layout/hList6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6071BE-E136-4BDA-8D44-3FF2CD1E36ED}">
      <dgm:prSet custT="1"/>
      <dgm:spPr/>
      <dgm:t>
        <a:bodyPr/>
        <a:lstStyle/>
        <a:p>
          <a:pPr rtl="0"/>
          <a:r>
            <a:rPr lang="en-US" sz="1600" dirty="0" smtClean="0">
              <a:latin typeface="News706 BT" panose="02040804060705020204" pitchFamily="18" charset="0"/>
            </a:rPr>
            <a:t>Team Members</a:t>
          </a:r>
          <a:endParaRPr lang="en-US" sz="1600" dirty="0">
            <a:latin typeface="News706 BT" panose="02040804060705020204" pitchFamily="18" charset="0"/>
          </a:endParaRPr>
        </a:p>
      </dgm:t>
    </dgm:pt>
    <dgm:pt modelId="{B2175740-D1D6-4FD3-B899-9EA85B90E755}" type="parTrans" cxnId="{0E5991CC-F4F7-4942-9FBD-28867BA37CEF}">
      <dgm:prSet/>
      <dgm:spPr/>
      <dgm:t>
        <a:bodyPr/>
        <a:lstStyle/>
        <a:p>
          <a:endParaRPr lang="en-US"/>
        </a:p>
      </dgm:t>
    </dgm:pt>
    <dgm:pt modelId="{6BDB5E45-3378-432A-9D99-A70FFB00278C}" type="sibTrans" cxnId="{0E5991CC-F4F7-4942-9FBD-28867BA37CEF}">
      <dgm:prSet/>
      <dgm:spPr/>
      <dgm:t>
        <a:bodyPr/>
        <a:lstStyle/>
        <a:p>
          <a:endParaRPr lang="en-US"/>
        </a:p>
      </dgm:t>
    </dgm:pt>
    <dgm:pt modelId="{F285D2DF-BE8D-4087-8726-ABA453F17AC3}">
      <dgm:prSet custT="1"/>
      <dgm:spPr/>
      <dgm:t>
        <a:bodyPr/>
        <a:lstStyle/>
        <a:p>
          <a:pPr rtl="0"/>
          <a:r>
            <a:rPr lang="en-US" sz="1800" dirty="0" smtClean="0">
              <a:latin typeface="Baskerville Old Face" panose="02020602080505020303" pitchFamily="18" charset="0"/>
            </a:rPr>
            <a:t>Igho powell Oghenetega (Project Manager)</a:t>
          </a:r>
          <a:endParaRPr lang="en-US" sz="1800" dirty="0">
            <a:latin typeface="Baskerville Old Face" panose="02020602080505020303" pitchFamily="18" charset="0"/>
          </a:endParaRPr>
        </a:p>
      </dgm:t>
    </dgm:pt>
    <dgm:pt modelId="{C3CA8C28-B8E7-447A-9E00-D0327EEBE4B8}" type="parTrans" cxnId="{A3072981-1EFE-4161-9EBE-2F503D2ECBD2}">
      <dgm:prSet/>
      <dgm:spPr/>
      <dgm:t>
        <a:bodyPr/>
        <a:lstStyle/>
        <a:p>
          <a:endParaRPr lang="en-US"/>
        </a:p>
      </dgm:t>
    </dgm:pt>
    <dgm:pt modelId="{B493F591-D35D-4A1B-A01E-D0AEFFBBAC45}" type="sibTrans" cxnId="{A3072981-1EFE-4161-9EBE-2F503D2ECBD2}">
      <dgm:prSet/>
      <dgm:spPr/>
      <dgm:t>
        <a:bodyPr/>
        <a:lstStyle/>
        <a:p>
          <a:endParaRPr lang="en-US"/>
        </a:p>
      </dgm:t>
    </dgm:pt>
    <dgm:pt modelId="{23D14FA1-EE07-4756-BAD2-98F47F69A1D4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Koyenikan Esther (Business Analyst)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D74A8E43-B6EA-4076-83E1-13141E810DAA}" type="parTrans" cxnId="{45F95922-236A-4A3F-AFEC-16BDCDEE4725}">
      <dgm:prSet/>
      <dgm:spPr/>
      <dgm:t>
        <a:bodyPr/>
        <a:lstStyle/>
        <a:p>
          <a:endParaRPr lang="en-US"/>
        </a:p>
      </dgm:t>
    </dgm:pt>
    <dgm:pt modelId="{9C8D7B3C-BEE4-4B2F-BF42-6BD9EA24C3E0}" type="sibTrans" cxnId="{45F95922-236A-4A3F-AFEC-16BDCDEE4725}">
      <dgm:prSet/>
      <dgm:spPr/>
      <dgm:t>
        <a:bodyPr/>
        <a:lstStyle/>
        <a:p>
          <a:endParaRPr lang="en-US"/>
        </a:p>
      </dgm:t>
    </dgm:pt>
    <dgm:pt modelId="{DAD43045-1083-47ED-A712-45E7593D63EC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Omolaye Clement (Developer)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DD165B25-F40B-4B90-AC4E-9AB93A931EE8}" type="parTrans" cxnId="{A87BA699-74C8-48EC-AD49-CEBC30D1B298}">
      <dgm:prSet/>
      <dgm:spPr/>
      <dgm:t>
        <a:bodyPr/>
        <a:lstStyle/>
        <a:p>
          <a:endParaRPr lang="en-US"/>
        </a:p>
      </dgm:t>
    </dgm:pt>
    <dgm:pt modelId="{88E2C3E1-4672-449A-B07C-B14100549179}" type="sibTrans" cxnId="{A87BA699-74C8-48EC-AD49-CEBC30D1B298}">
      <dgm:prSet/>
      <dgm:spPr/>
      <dgm:t>
        <a:bodyPr/>
        <a:lstStyle/>
        <a:p>
          <a:endParaRPr lang="en-US"/>
        </a:p>
      </dgm:t>
    </dgm:pt>
    <dgm:pt modelId="{8943D9FE-9792-4143-9975-3EA5DF612BA7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Osinaike Gbemilekke (Developer)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A8E08F44-2D8A-4678-B45E-702D8F337111}" type="parTrans" cxnId="{E701F4EF-F68D-474C-9332-6C3CAF7E8399}">
      <dgm:prSet/>
      <dgm:spPr/>
      <dgm:t>
        <a:bodyPr/>
        <a:lstStyle/>
        <a:p>
          <a:endParaRPr lang="en-US"/>
        </a:p>
      </dgm:t>
    </dgm:pt>
    <dgm:pt modelId="{C9B135E4-FA51-4D44-BF9A-ECCF929CD80A}" type="sibTrans" cxnId="{E701F4EF-F68D-474C-9332-6C3CAF7E8399}">
      <dgm:prSet/>
      <dgm:spPr/>
      <dgm:t>
        <a:bodyPr/>
        <a:lstStyle/>
        <a:p>
          <a:endParaRPr lang="en-US"/>
        </a:p>
      </dgm:t>
    </dgm:pt>
    <dgm:pt modelId="{1AD90CB9-C235-4A1D-9FAC-A842C40D524F}" type="pres">
      <dgm:prSet presAssocID="{75598B27-9535-4ABB-988C-BD92C2F172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957C84-2D3D-46CF-BCEF-14B2460A4EE5}" type="pres">
      <dgm:prSet presAssocID="{846071BE-E136-4BDA-8D44-3FF2CD1E36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7CF91-240F-4884-A3F1-50B0147D0187}" type="pres">
      <dgm:prSet presAssocID="{6BDB5E45-3378-432A-9D99-A70FFB00278C}" presName="sibTrans" presStyleCnt="0"/>
      <dgm:spPr/>
    </dgm:pt>
    <dgm:pt modelId="{5791B680-D3F2-4647-9EA8-2B16BD20FCBD}" type="pres">
      <dgm:prSet presAssocID="{F285D2DF-BE8D-4087-8726-ABA453F17AC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14A4D-CD1D-4DD2-999D-808E85CE69A8}" type="pres">
      <dgm:prSet presAssocID="{B493F591-D35D-4A1B-A01E-D0AEFFBBAC45}" presName="sibTrans" presStyleCnt="0"/>
      <dgm:spPr/>
    </dgm:pt>
    <dgm:pt modelId="{57DA5966-1CEC-4D24-B71A-1799634EC1A3}" type="pres">
      <dgm:prSet presAssocID="{23D14FA1-EE07-4756-BAD2-98F47F69A1D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F54FD-D9FF-4D72-B59E-4824347D80ED}" type="pres">
      <dgm:prSet presAssocID="{9C8D7B3C-BEE4-4B2F-BF42-6BD9EA24C3E0}" presName="sibTrans" presStyleCnt="0"/>
      <dgm:spPr/>
    </dgm:pt>
    <dgm:pt modelId="{7EE1A62E-F28B-4645-8E65-489666164637}" type="pres">
      <dgm:prSet presAssocID="{DAD43045-1083-47ED-A712-45E7593D63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090E5-6CD7-4B0D-BB82-A6E40075EC42}" type="pres">
      <dgm:prSet presAssocID="{88E2C3E1-4672-449A-B07C-B14100549179}" presName="sibTrans" presStyleCnt="0"/>
      <dgm:spPr/>
    </dgm:pt>
    <dgm:pt modelId="{A7CF0443-A576-4158-8012-3E70F8781D54}" type="pres">
      <dgm:prSet presAssocID="{8943D9FE-9792-4143-9975-3EA5DF612B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7BA699-74C8-48EC-AD49-CEBC30D1B298}" srcId="{75598B27-9535-4ABB-988C-BD92C2F172F5}" destId="{DAD43045-1083-47ED-A712-45E7593D63EC}" srcOrd="3" destOrd="0" parTransId="{DD165B25-F40B-4B90-AC4E-9AB93A931EE8}" sibTransId="{88E2C3E1-4672-449A-B07C-B14100549179}"/>
    <dgm:cxn modelId="{2552C9CA-9B35-4CA1-A7BA-53BBB6D647A7}" type="presOf" srcId="{23D14FA1-EE07-4756-BAD2-98F47F69A1D4}" destId="{57DA5966-1CEC-4D24-B71A-1799634EC1A3}" srcOrd="0" destOrd="0" presId="urn:microsoft.com/office/officeart/2005/8/layout/hList6"/>
    <dgm:cxn modelId="{E701F4EF-F68D-474C-9332-6C3CAF7E8399}" srcId="{75598B27-9535-4ABB-988C-BD92C2F172F5}" destId="{8943D9FE-9792-4143-9975-3EA5DF612BA7}" srcOrd="4" destOrd="0" parTransId="{A8E08F44-2D8A-4678-B45E-702D8F337111}" sibTransId="{C9B135E4-FA51-4D44-BF9A-ECCF929CD80A}"/>
    <dgm:cxn modelId="{7EF9E537-B248-43E6-90CC-1881281B0B98}" type="presOf" srcId="{8943D9FE-9792-4143-9975-3EA5DF612BA7}" destId="{A7CF0443-A576-4158-8012-3E70F8781D54}" srcOrd="0" destOrd="0" presId="urn:microsoft.com/office/officeart/2005/8/layout/hList6"/>
    <dgm:cxn modelId="{A3072981-1EFE-4161-9EBE-2F503D2ECBD2}" srcId="{75598B27-9535-4ABB-988C-BD92C2F172F5}" destId="{F285D2DF-BE8D-4087-8726-ABA453F17AC3}" srcOrd="1" destOrd="0" parTransId="{C3CA8C28-B8E7-447A-9E00-D0327EEBE4B8}" sibTransId="{B493F591-D35D-4A1B-A01E-D0AEFFBBAC45}"/>
    <dgm:cxn modelId="{550C5D6A-4014-4F41-A81D-ACB36B7AFE08}" type="presOf" srcId="{846071BE-E136-4BDA-8D44-3FF2CD1E36ED}" destId="{EE957C84-2D3D-46CF-BCEF-14B2460A4EE5}" srcOrd="0" destOrd="0" presId="urn:microsoft.com/office/officeart/2005/8/layout/hList6"/>
    <dgm:cxn modelId="{227F52D2-24A0-4CEF-841E-E17F0E2AF7F0}" type="presOf" srcId="{DAD43045-1083-47ED-A712-45E7593D63EC}" destId="{7EE1A62E-F28B-4645-8E65-489666164637}" srcOrd="0" destOrd="0" presId="urn:microsoft.com/office/officeart/2005/8/layout/hList6"/>
    <dgm:cxn modelId="{0E5991CC-F4F7-4942-9FBD-28867BA37CEF}" srcId="{75598B27-9535-4ABB-988C-BD92C2F172F5}" destId="{846071BE-E136-4BDA-8D44-3FF2CD1E36ED}" srcOrd="0" destOrd="0" parTransId="{B2175740-D1D6-4FD3-B899-9EA85B90E755}" sibTransId="{6BDB5E45-3378-432A-9D99-A70FFB00278C}"/>
    <dgm:cxn modelId="{8294E172-A27A-45D9-8589-B15D24E45CF9}" type="presOf" srcId="{75598B27-9535-4ABB-988C-BD92C2F172F5}" destId="{1AD90CB9-C235-4A1D-9FAC-A842C40D524F}" srcOrd="0" destOrd="0" presId="urn:microsoft.com/office/officeart/2005/8/layout/hList6"/>
    <dgm:cxn modelId="{D869D2B2-1FC8-44A1-9EC7-1E77191F911D}" type="presOf" srcId="{F285D2DF-BE8D-4087-8726-ABA453F17AC3}" destId="{5791B680-D3F2-4647-9EA8-2B16BD20FCBD}" srcOrd="0" destOrd="0" presId="urn:microsoft.com/office/officeart/2005/8/layout/hList6"/>
    <dgm:cxn modelId="{45F95922-236A-4A3F-AFEC-16BDCDEE4725}" srcId="{75598B27-9535-4ABB-988C-BD92C2F172F5}" destId="{23D14FA1-EE07-4756-BAD2-98F47F69A1D4}" srcOrd="2" destOrd="0" parTransId="{D74A8E43-B6EA-4076-83E1-13141E810DAA}" sibTransId="{9C8D7B3C-BEE4-4B2F-BF42-6BD9EA24C3E0}"/>
    <dgm:cxn modelId="{1FCB90AC-BE4E-4213-9D0B-C47665002346}" type="presParOf" srcId="{1AD90CB9-C235-4A1D-9FAC-A842C40D524F}" destId="{EE957C84-2D3D-46CF-BCEF-14B2460A4EE5}" srcOrd="0" destOrd="0" presId="urn:microsoft.com/office/officeart/2005/8/layout/hList6"/>
    <dgm:cxn modelId="{DA8BF325-2A8D-418C-A1E9-1DFB305E76B3}" type="presParOf" srcId="{1AD90CB9-C235-4A1D-9FAC-A842C40D524F}" destId="{57A7CF91-240F-4884-A3F1-50B0147D0187}" srcOrd="1" destOrd="0" presId="urn:microsoft.com/office/officeart/2005/8/layout/hList6"/>
    <dgm:cxn modelId="{F224A503-03D3-4B07-AED2-2F7AC9D9CBC3}" type="presParOf" srcId="{1AD90CB9-C235-4A1D-9FAC-A842C40D524F}" destId="{5791B680-D3F2-4647-9EA8-2B16BD20FCBD}" srcOrd="2" destOrd="0" presId="urn:microsoft.com/office/officeart/2005/8/layout/hList6"/>
    <dgm:cxn modelId="{C54CFF3D-29AF-40D6-842C-9E46DB3BACF2}" type="presParOf" srcId="{1AD90CB9-C235-4A1D-9FAC-A842C40D524F}" destId="{B2114A4D-CD1D-4DD2-999D-808E85CE69A8}" srcOrd="3" destOrd="0" presId="urn:microsoft.com/office/officeart/2005/8/layout/hList6"/>
    <dgm:cxn modelId="{8D4013A5-5BBB-4E56-BF74-155BEB968606}" type="presParOf" srcId="{1AD90CB9-C235-4A1D-9FAC-A842C40D524F}" destId="{57DA5966-1CEC-4D24-B71A-1799634EC1A3}" srcOrd="4" destOrd="0" presId="urn:microsoft.com/office/officeart/2005/8/layout/hList6"/>
    <dgm:cxn modelId="{A92A9CF7-D9B8-4236-A4A4-59C06C5B81DF}" type="presParOf" srcId="{1AD90CB9-C235-4A1D-9FAC-A842C40D524F}" destId="{719F54FD-D9FF-4D72-B59E-4824347D80ED}" srcOrd="5" destOrd="0" presId="urn:microsoft.com/office/officeart/2005/8/layout/hList6"/>
    <dgm:cxn modelId="{08626F66-AB69-4103-BEB5-7175CF5367CE}" type="presParOf" srcId="{1AD90CB9-C235-4A1D-9FAC-A842C40D524F}" destId="{7EE1A62E-F28B-4645-8E65-489666164637}" srcOrd="6" destOrd="0" presId="urn:microsoft.com/office/officeart/2005/8/layout/hList6"/>
    <dgm:cxn modelId="{956D7514-B1E5-4D85-AAE7-802D2FA52615}" type="presParOf" srcId="{1AD90CB9-C235-4A1D-9FAC-A842C40D524F}" destId="{86E090E5-6CD7-4B0D-BB82-A6E40075EC42}" srcOrd="7" destOrd="0" presId="urn:microsoft.com/office/officeart/2005/8/layout/hList6"/>
    <dgm:cxn modelId="{C5D34BAC-A7B1-4962-B132-6A4E4830109D}" type="presParOf" srcId="{1AD90CB9-C235-4A1D-9FAC-A842C40D524F}" destId="{A7CF0443-A576-4158-8012-3E70F8781D54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957DB1-1C37-487C-A8CF-2342CB4C0BAC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C2059A-2C88-4DD3-92E6-6FDBF79D3A62}">
      <dgm:prSet/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latin typeface="News706 BT" panose="02040804060705020204" pitchFamily="18" charset="0"/>
            </a:rPr>
            <a:t>TEAM ESSENCE</a:t>
          </a:r>
          <a:endParaRPr lang="en-US" dirty="0">
            <a:latin typeface="News706 BT" panose="02040804060705020204" pitchFamily="18" charset="0"/>
          </a:endParaRPr>
        </a:p>
      </dgm:t>
    </dgm:pt>
    <dgm:pt modelId="{73B483E8-CBEF-48C9-97F8-FCD41C92D18E}" type="parTrans" cxnId="{E4FD3A84-8C04-48D5-A3D7-C3DAB325823A}">
      <dgm:prSet/>
      <dgm:spPr/>
      <dgm:t>
        <a:bodyPr/>
        <a:lstStyle/>
        <a:p>
          <a:endParaRPr lang="en-US"/>
        </a:p>
      </dgm:t>
    </dgm:pt>
    <dgm:pt modelId="{C39E7F02-C4F0-426B-8DFA-3F88D5585B6F}" type="sibTrans" cxnId="{E4FD3A84-8C04-48D5-A3D7-C3DAB325823A}">
      <dgm:prSet/>
      <dgm:spPr/>
      <dgm:t>
        <a:bodyPr/>
        <a:lstStyle/>
        <a:p>
          <a:endParaRPr lang="en-US"/>
        </a:p>
      </dgm:t>
    </dgm:pt>
    <dgm:pt modelId="{E6C0BD92-E067-4A34-84AC-A5660EF6F597}" type="pres">
      <dgm:prSet presAssocID="{76957DB1-1C37-487C-A8CF-2342CB4C0BA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386A39-937F-4ED8-ADF6-2EE2EDACF805}" type="pres">
      <dgm:prSet presAssocID="{3BC2059A-2C88-4DD3-92E6-6FDBF79D3A62}" presName="horFlow" presStyleCnt="0"/>
      <dgm:spPr/>
    </dgm:pt>
    <dgm:pt modelId="{CB468F18-08ED-4D64-A4D9-AB11B2139EEB}" type="pres">
      <dgm:prSet presAssocID="{3BC2059A-2C88-4DD3-92E6-6FDBF79D3A62}" presName="bigChev" presStyleLbl="node1" presStyleIdx="0" presStyleCnt="1" custScaleX="225349" custScaleY="100155" custLinFactNeighborX="75377" custLinFactNeighborY="0"/>
      <dgm:spPr/>
      <dgm:t>
        <a:bodyPr/>
        <a:lstStyle/>
        <a:p>
          <a:endParaRPr lang="en-US"/>
        </a:p>
      </dgm:t>
    </dgm:pt>
  </dgm:ptLst>
  <dgm:cxnLst>
    <dgm:cxn modelId="{EB3B2641-8A2E-422A-99EF-A74C4126C584}" type="presOf" srcId="{3BC2059A-2C88-4DD3-92E6-6FDBF79D3A62}" destId="{CB468F18-08ED-4D64-A4D9-AB11B2139EEB}" srcOrd="0" destOrd="0" presId="urn:microsoft.com/office/officeart/2005/8/layout/lProcess3"/>
    <dgm:cxn modelId="{1833B896-FC41-4D08-8B8E-D193574F37BD}" type="presOf" srcId="{76957DB1-1C37-487C-A8CF-2342CB4C0BAC}" destId="{E6C0BD92-E067-4A34-84AC-A5660EF6F597}" srcOrd="0" destOrd="0" presId="urn:microsoft.com/office/officeart/2005/8/layout/lProcess3"/>
    <dgm:cxn modelId="{E4FD3A84-8C04-48D5-A3D7-C3DAB325823A}" srcId="{76957DB1-1C37-487C-A8CF-2342CB4C0BAC}" destId="{3BC2059A-2C88-4DD3-92E6-6FDBF79D3A62}" srcOrd="0" destOrd="0" parTransId="{73B483E8-CBEF-48C9-97F8-FCD41C92D18E}" sibTransId="{C39E7F02-C4F0-426B-8DFA-3F88D5585B6F}"/>
    <dgm:cxn modelId="{16C47A87-99C5-461D-B013-139A1B544947}" type="presParOf" srcId="{E6C0BD92-E067-4A34-84AC-A5660EF6F597}" destId="{89386A39-937F-4ED8-ADF6-2EE2EDACF805}" srcOrd="0" destOrd="0" presId="urn:microsoft.com/office/officeart/2005/8/layout/lProcess3"/>
    <dgm:cxn modelId="{B6B4D980-E4E5-4114-A52E-33BE827C0DA2}" type="presParOf" srcId="{89386A39-937F-4ED8-ADF6-2EE2EDACF805}" destId="{CB468F18-08ED-4D64-A4D9-AB11B2139EE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C5AC070-0B03-48BC-95C0-E911C659F7D8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06B121-6606-4356-B235-9992DB93E279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Project Name:</a:t>
          </a:r>
          <a:endParaRPr lang="en-US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gm:t>
    </dgm:pt>
    <dgm:pt modelId="{99CB6ACE-3F9F-47A6-9420-0822796AF253}" type="parTrans" cxnId="{5548ED8A-8972-4F6B-9AA1-D98D49B4F514}">
      <dgm:prSet/>
      <dgm:spPr/>
      <dgm:t>
        <a:bodyPr/>
        <a:lstStyle/>
        <a:p>
          <a:endParaRPr lang="en-US"/>
        </a:p>
      </dgm:t>
    </dgm:pt>
    <dgm:pt modelId="{E10DEE1E-57E1-4897-BB42-B4D2065D96F3}" type="sibTrans" cxnId="{5548ED8A-8972-4F6B-9AA1-D98D49B4F514}">
      <dgm:prSet/>
      <dgm:spPr/>
      <dgm:t>
        <a:bodyPr/>
        <a:lstStyle/>
        <a:p>
          <a:endParaRPr lang="en-US"/>
        </a:p>
      </dgm:t>
    </dgm:pt>
    <dgm:pt modelId="{C2BBDF83-ED80-43BE-9C88-F9AF9D6B327B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WorkForce</a:t>
          </a:r>
          <a:endParaRPr lang="en-US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gm:t>
    </dgm:pt>
    <dgm:pt modelId="{D781A4C3-AEEB-4F51-AF26-DC64EFE5A6E7}" type="parTrans" cxnId="{2CBAD166-C3D5-418F-9F75-17636EFA959A}">
      <dgm:prSet/>
      <dgm:spPr/>
      <dgm:t>
        <a:bodyPr/>
        <a:lstStyle/>
        <a:p>
          <a:endParaRPr lang="en-US"/>
        </a:p>
      </dgm:t>
    </dgm:pt>
    <dgm:pt modelId="{AF9D383E-24B9-4E8E-97BC-54729770FDFA}" type="sibTrans" cxnId="{2CBAD166-C3D5-418F-9F75-17636EFA959A}">
      <dgm:prSet/>
      <dgm:spPr/>
      <dgm:t>
        <a:bodyPr/>
        <a:lstStyle/>
        <a:p>
          <a:endParaRPr lang="en-US"/>
        </a:p>
      </dgm:t>
    </dgm:pt>
    <dgm:pt modelId="{DC545475-989B-4E58-8214-C628D71E4F98}" type="pres">
      <dgm:prSet presAssocID="{4C5AC070-0B03-48BC-95C0-E911C659F7D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DFA7CF-DB1F-4ADC-9E76-A0906C68A995}" type="pres">
      <dgm:prSet presAssocID="{E606B121-6606-4356-B235-9992DB93E279}" presName="circle1" presStyleLbl="node1" presStyleIdx="0" presStyleCnt="2"/>
      <dgm:spPr/>
    </dgm:pt>
    <dgm:pt modelId="{9F443696-443F-4153-B048-D2C43F9D77FA}" type="pres">
      <dgm:prSet presAssocID="{E606B121-6606-4356-B235-9992DB93E279}" presName="space" presStyleCnt="0"/>
      <dgm:spPr/>
    </dgm:pt>
    <dgm:pt modelId="{1FC9BD14-1C84-4E5A-8022-9BD0095CBED4}" type="pres">
      <dgm:prSet presAssocID="{E606B121-6606-4356-B235-9992DB93E279}" presName="rect1" presStyleLbl="alignAcc1" presStyleIdx="0" presStyleCnt="2" custLinFactNeighborX="5975" custLinFactNeighborY="-3654"/>
      <dgm:spPr/>
      <dgm:t>
        <a:bodyPr/>
        <a:lstStyle/>
        <a:p>
          <a:endParaRPr lang="en-US"/>
        </a:p>
      </dgm:t>
    </dgm:pt>
    <dgm:pt modelId="{0B929960-35A4-4E6A-96C1-FC4A40B3F81F}" type="pres">
      <dgm:prSet presAssocID="{C2BBDF83-ED80-43BE-9C88-F9AF9D6B327B}" presName="vertSpace2" presStyleLbl="node1" presStyleIdx="0" presStyleCnt="2"/>
      <dgm:spPr/>
    </dgm:pt>
    <dgm:pt modelId="{BAC822D7-2C26-4B69-808C-B4805EE12804}" type="pres">
      <dgm:prSet presAssocID="{C2BBDF83-ED80-43BE-9C88-F9AF9D6B327B}" presName="circle2" presStyleLbl="node1" presStyleIdx="1" presStyleCnt="2"/>
      <dgm:spPr/>
    </dgm:pt>
    <dgm:pt modelId="{451716C4-4739-4C9A-A142-89F25B9D9EC3}" type="pres">
      <dgm:prSet presAssocID="{C2BBDF83-ED80-43BE-9C88-F9AF9D6B327B}" presName="rect2" presStyleLbl="alignAcc1" presStyleIdx="1" presStyleCnt="2"/>
      <dgm:spPr/>
      <dgm:t>
        <a:bodyPr/>
        <a:lstStyle/>
        <a:p>
          <a:endParaRPr lang="en-US"/>
        </a:p>
      </dgm:t>
    </dgm:pt>
    <dgm:pt modelId="{EB189DB9-FDC5-4E46-B125-9050FF6894DA}" type="pres">
      <dgm:prSet presAssocID="{E606B121-6606-4356-B235-9992DB93E279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B6DF0-A610-4150-AAED-2BD634EDED21}" type="pres">
      <dgm:prSet presAssocID="{C2BBDF83-ED80-43BE-9C88-F9AF9D6B327B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BA1A9-7080-4A91-B2F3-EFC2FF745CE6}" type="presOf" srcId="{4C5AC070-0B03-48BC-95C0-E911C659F7D8}" destId="{DC545475-989B-4E58-8214-C628D71E4F98}" srcOrd="0" destOrd="0" presId="urn:microsoft.com/office/officeart/2005/8/layout/target3"/>
    <dgm:cxn modelId="{2CBAD166-C3D5-418F-9F75-17636EFA959A}" srcId="{4C5AC070-0B03-48BC-95C0-E911C659F7D8}" destId="{C2BBDF83-ED80-43BE-9C88-F9AF9D6B327B}" srcOrd="1" destOrd="0" parTransId="{D781A4C3-AEEB-4F51-AF26-DC64EFE5A6E7}" sibTransId="{AF9D383E-24B9-4E8E-97BC-54729770FDFA}"/>
    <dgm:cxn modelId="{B82ECC53-B172-4149-AD06-5F1AE4043561}" type="presOf" srcId="{E606B121-6606-4356-B235-9992DB93E279}" destId="{EB189DB9-FDC5-4E46-B125-9050FF6894DA}" srcOrd="1" destOrd="0" presId="urn:microsoft.com/office/officeart/2005/8/layout/target3"/>
    <dgm:cxn modelId="{B2F6BF80-FDF4-4CAD-93E3-7DBFBAFCE21B}" type="presOf" srcId="{C2BBDF83-ED80-43BE-9C88-F9AF9D6B327B}" destId="{321B6DF0-A610-4150-AAED-2BD634EDED21}" srcOrd="1" destOrd="0" presId="urn:microsoft.com/office/officeart/2005/8/layout/target3"/>
    <dgm:cxn modelId="{7D63E3B3-1980-4D44-8737-742C29FE55C7}" type="presOf" srcId="{C2BBDF83-ED80-43BE-9C88-F9AF9D6B327B}" destId="{451716C4-4739-4C9A-A142-89F25B9D9EC3}" srcOrd="0" destOrd="0" presId="urn:microsoft.com/office/officeart/2005/8/layout/target3"/>
    <dgm:cxn modelId="{5548ED8A-8972-4F6B-9AA1-D98D49B4F514}" srcId="{4C5AC070-0B03-48BC-95C0-E911C659F7D8}" destId="{E606B121-6606-4356-B235-9992DB93E279}" srcOrd="0" destOrd="0" parTransId="{99CB6ACE-3F9F-47A6-9420-0822796AF253}" sibTransId="{E10DEE1E-57E1-4897-BB42-B4D2065D96F3}"/>
    <dgm:cxn modelId="{4D4668BA-6F71-4BEB-84C2-9FFFBB4ED997}" type="presOf" srcId="{E606B121-6606-4356-B235-9992DB93E279}" destId="{1FC9BD14-1C84-4E5A-8022-9BD0095CBED4}" srcOrd="0" destOrd="0" presId="urn:microsoft.com/office/officeart/2005/8/layout/target3"/>
    <dgm:cxn modelId="{13D1D96D-5A2B-41D7-AAB6-D1453ABC809A}" type="presParOf" srcId="{DC545475-989B-4E58-8214-C628D71E4F98}" destId="{53DFA7CF-DB1F-4ADC-9E76-A0906C68A995}" srcOrd="0" destOrd="0" presId="urn:microsoft.com/office/officeart/2005/8/layout/target3"/>
    <dgm:cxn modelId="{48D2A596-9908-47AC-A9C4-6280D025383C}" type="presParOf" srcId="{DC545475-989B-4E58-8214-C628D71E4F98}" destId="{9F443696-443F-4153-B048-D2C43F9D77FA}" srcOrd="1" destOrd="0" presId="urn:microsoft.com/office/officeart/2005/8/layout/target3"/>
    <dgm:cxn modelId="{E395615E-ADE3-4DD4-91AC-F9976820D2CE}" type="presParOf" srcId="{DC545475-989B-4E58-8214-C628D71E4F98}" destId="{1FC9BD14-1C84-4E5A-8022-9BD0095CBED4}" srcOrd="2" destOrd="0" presId="urn:microsoft.com/office/officeart/2005/8/layout/target3"/>
    <dgm:cxn modelId="{9A8B0977-B282-4BAB-A922-01B0B3BA2FAC}" type="presParOf" srcId="{DC545475-989B-4E58-8214-C628D71E4F98}" destId="{0B929960-35A4-4E6A-96C1-FC4A40B3F81F}" srcOrd="3" destOrd="0" presId="urn:microsoft.com/office/officeart/2005/8/layout/target3"/>
    <dgm:cxn modelId="{566EDF23-BA9D-4C99-A17E-C80524542B1B}" type="presParOf" srcId="{DC545475-989B-4E58-8214-C628D71E4F98}" destId="{BAC822D7-2C26-4B69-808C-B4805EE12804}" srcOrd="4" destOrd="0" presId="urn:microsoft.com/office/officeart/2005/8/layout/target3"/>
    <dgm:cxn modelId="{6F28A729-BBA9-4B0C-A8C5-060486EBED30}" type="presParOf" srcId="{DC545475-989B-4E58-8214-C628D71E4F98}" destId="{451716C4-4739-4C9A-A142-89F25B9D9EC3}" srcOrd="5" destOrd="0" presId="urn:microsoft.com/office/officeart/2005/8/layout/target3"/>
    <dgm:cxn modelId="{EE37DEED-EA93-47AA-B8AA-485D7A0C6A52}" type="presParOf" srcId="{DC545475-989B-4E58-8214-C628D71E4F98}" destId="{EB189DB9-FDC5-4E46-B125-9050FF6894DA}" srcOrd="6" destOrd="0" presId="urn:microsoft.com/office/officeart/2005/8/layout/target3"/>
    <dgm:cxn modelId="{5D9D68F8-B94D-4379-88EA-033FB4E655FF}" type="presParOf" srcId="{DC545475-989B-4E58-8214-C628D71E4F98}" destId="{321B6DF0-A610-4150-AAED-2BD634EDED21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5598B27-9535-4ABB-988C-BD92C2F172F5}" type="doc">
      <dgm:prSet loTypeId="urn:microsoft.com/office/officeart/2005/8/layout/hList6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6071BE-E136-4BDA-8D44-3FF2CD1E36ED}">
      <dgm:prSet custT="1"/>
      <dgm:spPr/>
      <dgm:t>
        <a:bodyPr/>
        <a:lstStyle/>
        <a:p>
          <a:pPr rtl="0"/>
          <a:r>
            <a:rPr lang="en-US" sz="1600" dirty="0" smtClean="0">
              <a:latin typeface="News706 BT" panose="02040804060705020204" pitchFamily="18" charset="0"/>
            </a:rPr>
            <a:t>Team Members</a:t>
          </a:r>
          <a:endParaRPr lang="en-US" sz="1600" dirty="0">
            <a:latin typeface="News706 BT" panose="02040804060705020204" pitchFamily="18" charset="0"/>
          </a:endParaRPr>
        </a:p>
      </dgm:t>
    </dgm:pt>
    <dgm:pt modelId="{B2175740-D1D6-4FD3-B899-9EA85B90E755}" type="parTrans" cxnId="{0E5991CC-F4F7-4942-9FBD-28867BA37CEF}">
      <dgm:prSet/>
      <dgm:spPr/>
      <dgm:t>
        <a:bodyPr/>
        <a:lstStyle/>
        <a:p>
          <a:endParaRPr lang="en-US"/>
        </a:p>
      </dgm:t>
    </dgm:pt>
    <dgm:pt modelId="{6BDB5E45-3378-432A-9D99-A70FFB00278C}" type="sibTrans" cxnId="{0E5991CC-F4F7-4942-9FBD-28867BA37CEF}">
      <dgm:prSet/>
      <dgm:spPr/>
      <dgm:t>
        <a:bodyPr/>
        <a:lstStyle/>
        <a:p>
          <a:endParaRPr lang="en-US"/>
        </a:p>
      </dgm:t>
    </dgm:pt>
    <dgm:pt modelId="{F285D2DF-BE8D-4087-8726-ABA453F17AC3}">
      <dgm:prSet custT="1"/>
      <dgm:spPr/>
      <dgm:t>
        <a:bodyPr/>
        <a:lstStyle/>
        <a:p>
          <a:pPr rtl="0"/>
          <a:r>
            <a:rPr lang="en-US" sz="1800" dirty="0" smtClean="0">
              <a:latin typeface="Baskerville Old Face" panose="02020602080505020303" pitchFamily="18" charset="0"/>
            </a:rPr>
            <a:t>Igho powell Oghenetega (Project Manager)</a:t>
          </a:r>
          <a:endParaRPr lang="en-US" sz="1800" dirty="0">
            <a:latin typeface="Baskerville Old Face" panose="02020602080505020303" pitchFamily="18" charset="0"/>
          </a:endParaRPr>
        </a:p>
      </dgm:t>
    </dgm:pt>
    <dgm:pt modelId="{C3CA8C28-B8E7-447A-9E00-D0327EEBE4B8}" type="parTrans" cxnId="{A3072981-1EFE-4161-9EBE-2F503D2ECBD2}">
      <dgm:prSet/>
      <dgm:spPr/>
      <dgm:t>
        <a:bodyPr/>
        <a:lstStyle/>
        <a:p>
          <a:endParaRPr lang="en-US"/>
        </a:p>
      </dgm:t>
    </dgm:pt>
    <dgm:pt modelId="{B493F591-D35D-4A1B-A01E-D0AEFFBBAC45}" type="sibTrans" cxnId="{A3072981-1EFE-4161-9EBE-2F503D2ECBD2}">
      <dgm:prSet/>
      <dgm:spPr/>
      <dgm:t>
        <a:bodyPr/>
        <a:lstStyle/>
        <a:p>
          <a:endParaRPr lang="en-US"/>
        </a:p>
      </dgm:t>
    </dgm:pt>
    <dgm:pt modelId="{23D14FA1-EE07-4756-BAD2-98F47F69A1D4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Koyenikan Esther (Business Analyst)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D74A8E43-B6EA-4076-83E1-13141E810DAA}" type="parTrans" cxnId="{45F95922-236A-4A3F-AFEC-16BDCDEE4725}">
      <dgm:prSet/>
      <dgm:spPr/>
      <dgm:t>
        <a:bodyPr/>
        <a:lstStyle/>
        <a:p>
          <a:endParaRPr lang="en-US"/>
        </a:p>
      </dgm:t>
    </dgm:pt>
    <dgm:pt modelId="{9C8D7B3C-BEE4-4B2F-BF42-6BD9EA24C3E0}" type="sibTrans" cxnId="{45F95922-236A-4A3F-AFEC-16BDCDEE4725}">
      <dgm:prSet/>
      <dgm:spPr/>
      <dgm:t>
        <a:bodyPr/>
        <a:lstStyle/>
        <a:p>
          <a:endParaRPr lang="en-US"/>
        </a:p>
      </dgm:t>
    </dgm:pt>
    <dgm:pt modelId="{DAD43045-1083-47ED-A712-45E7593D63EC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Omolaye Clement (Developer)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DD165B25-F40B-4B90-AC4E-9AB93A931EE8}" type="parTrans" cxnId="{A87BA699-74C8-48EC-AD49-CEBC30D1B298}">
      <dgm:prSet/>
      <dgm:spPr/>
      <dgm:t>
        <a:bodyPr/>
        <a:lstStyle/>
        <a:p>
          <a:endParaRPr lang="en-US"/>
        </a:p>
      </dgm:t>
    </dgm:pt>
    <dgm:pt modelId="{88E2C3E1-4672-449A-B07C-B14100549179}" type="sibTrans" cxnId="{A87BA699-74C8-48EC-AD49-CEBC30D1B298}">
      <dgm:prSet/>
      <dgm:spPr/>
      <dgm:t>
        <a:bodyPr/>
        <a:lstStyle/>
        <a:p>
          <a:endParaRPr lang="en-US"/>
        </a:p>
      </dgm:t>
    </dgm:pt>
    <dgm:pt modelId="{8943D9FE-9792-4143-9975-3EA5DF612BA7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Osinaike Gbemilekke (Developer)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A8E08F44-2D8A-4678-B45E-702D8F337111}" type="parTrans" cxnId="{E701F4EF-F68D-474C-9332-6C3CAF7E8399}">
      <dgm:prSet/>
      <dgm:spPr/>
      <dgm:t>
        <a:bodyPr/>
        <a:lstStyle/>
        <a:p>
          <a:endParaRPr lang="en-US"/>
        </a:p>
      </dgm:t>
    </dgm:pt>
    <dgm:pt modelId="{C9B135E4-FA51-4D44-BF9A-ECCF929CD80A}" type="sibTrans" cxnId="{E701F4EF-F68D-474C-9332-6C3CAF7E8399}">
      <dgm:prSet/>
      <dgm:spPr/>
      <dgm:t>
        <a:bodyPr/>
        <a:lstStyle/>
        <a:p>
          <a:endParaRPr lang="en-US"/>
        </a:p>
      </dgm:t>
    </dgm:pt>
    <dgm:pt modelId="{1AD90CB9-C235-4A1D-9FAC-A842C40D524F}" type="pres">
      <dgm:prSet presAssocID="{75598B27-9535-4ABB-988C-BD92C2F172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957C84-2D3D-46CF-BCEF-14B2460A4EE5}" type="pres">
      <dgm:prSet presAssocID="{846071BE-E136-4BDA-8D44-3FF2CD1E36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7CF91-240F-4884-A3F1-50B0147D0187}" type="pres">
      <dgm:prSet presAssocID="{6BDB5E45-3378-432A-9D99-A70FFB00278C}" presName="sibTrans" presStyleCnt="0"/>
      <dgm:spPr/>
    </dgm:pt>
    <dgm:pt modelId="{5791B680-D3F2-4647-9EA8-2B16BD20FCBD}" type="pres">
      <dgm:prSet presAssocID="{F285D2DF-BE8D-4087-8726-ABA453F17AC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14A4D-CD1D-4DD2-999D-808E85CE69A8}" type="pres">
      <dgm:prSet presAssocID="{B493F591-D35D-4A1B-A01E-D0AEFFBBAC45}" presName="sibTrans" presStyleCnt="0"/>
      <dgm:spPr/>
    </dgm:pt>
    <dgm:pt modelId="{57DA5966-1CEC-4D24-B71A-1799634EC1A3}" type="pres">
      <dgm:prSet presAssocID="{23D14FA1-EE07-4756-BAD2-98F47F69A1D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F54FD-D9FF-4D72-B59E-4824347D80ED}" type="pres">
      <dgm:prSet presAssocID="{9C8D7B3C-BEE4-4B2F-BF42-6BD9EA24C3E0}" presName="sibTrans" presStyleCnt="0"/>
      <dgm:spPr/>
    </dgm:pt>
    <dgm:pt modelId="{7EE1A62E-F28B-4645-8E65-489666164637}" type="pres">
      <dgm:prSet presAssocID="{DAD43045-1083-47ED-A712-45E7593D63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090E5-6CD7-4B0D-BB82-A6E40075EC42}" type="pres">
      <dgm:prSet presAssocID="{88E2C3E1-4672-449A-B07C-B14100549179}" presName="sibTrans" presStyleCnt="0"/>
      <dgm:spPr/>
    </dgm:pt>
    <dgm:pt modelId="{A7CF0443-A576-4158-8012-3E70F8781D54}" type="pres">
      <dgm:prSet presAssocID="{8943D9FE-9792-4143-9975-3EA5DF612B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7BA699-74C8-48EC-AD49-CEBC30D1B298}" srcId="{75598B27-9535-4ABB-988C-BD92C2F172F5}" destId="{DAD43045-1083-47ED-A712-45E7593D63EC}" srcOrd="3" destOrd="0" parTransId="{DD165B25-F40B-4B90-AC4E-9AB93A931EE8}" sibTransId="{88E2C3E1-4672-449A-B07C-B14100549179}"/>
    <dgm:cxn modelId="{2552C9CA-9B35-4CA1-A7BA-53BBB6D647A7}" type="presOf" srcId="{23D14FA1-EE07-4756-BAD2-98F47F69A1D4}" destId="{57DA5966-1CEC-4D24-B71A-1799634EC1A3}" srcOrd="0" destOrd="0" presId="urn:microsoft.com/office/officeart/2005/8/layout/hList6"/>
    <dgm:cxn modelId="{E701F4EF-F68D-474C-9332-6C3CAF7E8399}" srcId="{75598B27-9535-4ABB-988C-BD92C2F172F5}" destId="{8943D9FE-9792-4143-9975-3EA5DF612BA7}" srcOrd="4" destOrd="0" parTransId="{A8E08F44-2D8A-4678-B45E-702D8F337111}" sibTransId="{C9B135E4-FA51-4D44-BF9A-ECCF929CD80A}"/>
    <dgm:cxn modelId="{7EF9E537-B248-43E6-90CC-1881281B0B98}" type="presOf" srcId="{8943D9FE-9792-4143-9975-3EA5DF612BA7}" destId="{A7CF0443-A576-4158-8012-3E70F8781D54}" srcOrd="0" destOrd="0" presId="urn:microsoft.com/office/officeart/2005/8/layout/hList6"/>
    <dgm:cxn modelId="{A3072981-1EFE-4161-9EBE-2F503D2ECBD2}" srcId="{75598B27-9535-4ABB-988C-BD92C2F172F5}" destId="{F285D2DF-BE8D-4087-8726-ABA453F17AC3}" srcOrd="1" destOrd="0" parTransId="{C3CA8C28-B8E7-447A-9E00-D0327EEBE4B8}" sibTransId="{B493F591-D35D-4A1B-A01E-D0AEFFBBAC45}"/>
    <dgm:cxn modelId="{550C5D6A-4014-4F41-A81D-ACB36B7AFE08}" type="presOf" srcId="{846071BE-E136-4BDA-8D44-3FF2CD1E36ED}" destId="{EE957C84-2D3D-46CF-BCEF-14B2460A4EE5}" srcOrd="0" destOrd="0" presId="urn:microsoft.com/office/officeart/2005/8/layout/hList6"/>
    <dgm:cxn modelId="{227F52D2-24A0-4CEF-841E-E17F0E2AF7F0}" type="presOf" srcId="{DAD43045-1083-47ED-A712-45E7593D63EC}" destId="{7EE1A62E-F28B-4645-8E65-489666164637}" srcOrd="0" destOrd="0" presId="urn:microsoft.com/office/officeart/2005/8/layout/hList6"/>
    <dgm:cxn modelId="{0E5991CC-F4F7-4942-9FBD-28867BA37CEF}" srcId="{75598B27-9535-4ABB-988C-BD92C2F172F5}" destId="{846071BE-E136-4BDA-8D44-3FF2CD1E36ED}" srcOrd="0" destOrd="0" parTransId="{B2175740-D1D6-4FD3-B899-9EA85B90E755}" sibTransId="{6BDB5E45-3378-432A-9D99-A70FFB00278C}"/>
    <dgm:cxn modelId="{8294E172-A27A-45D9-8589-B15D24E45CF9}" type="presOf" srcId="{75598B27-9535-4ABB-988C-BD92C2F172F5}" destId="{1AD90CB9-C235-4A1D-9FAC-A842C40D524F}" srcOrd="0" destOrd="0" presId="urn:microsoft.com/office/officeart/2005/8/layout/hList6"/>
    <dgm:cxn modelId="{D869D2B2-1FC8-44A1-9EC7-1E77191F911D}" type="presOf" srcId="{F285D2DF-BE8D-4087-8726-ABA453F17AC3}" destId="{5791B680-D3F2-4647-9EA8-2B16BD20FCBD}" srcOrd="0" destOrd="0" presId="urn:microsoft.com/office/officeart/2005/8/layout/hList6"/>
    <dgm:cxn modelId="{45F95922-236A-4A3F-AFEC-16BDCDEE4725}" srcId="{75598B27-9535-4ABB-988C-BD92C2F172F5}" destId="{23D14FA1-EE07-4756-BAD2-98F47F69A1D4}" srcOrd="2" destOrd="0" parTransId="{D74A8E43-B6EA-4076-83E1-13141E810DAA}" sibTransId="{9C8D7B3C-BEE4-4B2F-BF42-6BD9EA24C3E0}"/>
    <dgm:cxn modelId="{1FCB90AC-BE4E-4213-9D0B-C47665002346}" type="presParOf" srcId="{1AD90CB9-C235-4A1D-9FAC-A842C40D524F}" destId="{EE957C84-2D3D-46CF-BCEF-14B2460A4EE5}" srcOrd="0" destOrd="0" presId="urn:microsoft.com/office/officeart/2005/8/layout/hList6"/>
    <dgm:cxn modelId="{DA8BF325-2A8D-418C-A1E9-1DFB305E76B3}" type="presParOf" srcId="{1AD90CB9-C235-4A1D-9FAC-A842C40D524F}" destId="{57A7CF91-240F-4884-A3F1-50B0147D0187}" srcOrd="1" destOrd="0" presId="urn:microsoft.com/office/officeart/2005/8/layout/hList6"/>
    <dgm:cxn modelId="{F224A503-03D3-4B07-AED2-2F7AC9D9CBC3}" type="presParOf" srcId="{1AD90CB9-C235-4A1D-9FAC-A842C40D524F}" destId="{5791B680-D3F2-4647-9EA8-2B16BD20FCBD}" srcOrd="2" destOrd="0" presId="urn:microsoft.com/office/officeart/2005/8/layout/hList6"/>
    <dgm:cxn modelId="{C54CFF3D-29AF-40D6-842C-9E46DB3BACF2}" type="presParOf" srcId="{1AD90CB9-C235-4A1D-9FAC-A842C40D524F}" destId="{B2114A4D-CD1D-4DD2-999D-808E85CE69A8}" srcOrd="3" destOrd="0" presId="urn:microsoft.com/office/officeart/2005/8/layout/hList6"/>
    <dgm:cxn modelId="{8D4013A5-5BBB-4E56-BF74-155BEB968606}" type="presParOf" srcId="{1AD90CB9-C235-4A1D-9FAC-A842C40D524F}" destId="{57DA5966-1CEC-4D24-B71A-1799634EC1A3}" srcOrd="4" destOrd="0" presId="urn:microsoft.com/office/officeart/2005/8/layout/hList6"/>
    <dgm:cxn modelId="{A92A9CF7-D9B8-4236-A4A4-59C06C5B81DF}" type="presParOf" srcId="{1AD90CB9-C235-4A1D-9FAC-A842C40D524F}" destId="{719F54FD-D9FF-4D72-B59E-4824347D80ED}" srcOrd="5" destOrd="0" presId="urn:microsoft.com/office/officeart/2005/8/layout/hList6"/>
    <dgm:cxn modelId="{08626F66-AB69-4103-BEB5-7175CF5367CE}" type="presParOf" srcId="{1AD90CB9-C235-4A1D-9FAC-A842C40D524F}" destId="{7EE1A62E-F28B-4645-8E65-489666164637}" srcOrd="6" destOrd="0" presId="urn:microsoft.com/office/officeart/2005/8/layout/hList6"/>
    <dgm:cxn modelId="{956D7514-B1E5-4D85-AAE7-802D2FA52615}" type="presParOf" srcId="{1AD90CB9-C235-4A1D-9FAC-A842C40D524F}" destId="{86E090E5-6CD7-4B0D-BB82-A6E40075EC42}" srcOrd="7" destOrd="0" presId="urn:microsoft.com/office/officeart/2005/8/layout/hList6"/>
    <dgm:cxn modelId="{C5D34BAC-A7B1-4962-B132-6A4E4830109D}" type="presParOf" srcId="{1AD90CB9-C235-4A1D-9FAC-A842C40D524F}" destId="{A7CF0443-A576-4158-8012-3E70F8781D54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6957DB1-1C37-487C-A8CF-2342CB4C0BAC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C2059A-2C88-4DD3-92E6-6FDBF79D3A62}">
      <dgm:prSet/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latin typeface="News706 BT" panose="02040804060705020204" pitchFamily="18" charset="0"/>
            </a:rPr>
            <a:t>TEAM ESSENCE</a:t>
          </a:r>
          <a:endParaRPr lang="en-US" dirty="0">
            <a:latin typeface="News706 BT" panose="02040804060705020204" pitchFamily="18" charset="0"/>
          </a:endParaRPr>
        </a:p>
      </dgm:t>
    </dgm:pt>
    <dgm:pt modelId="{73B483E8-CBEF-48C9-97F8-FCD41C92D18E}" type="parTrans" cxnId="{E4FD3A84-8C04-48D5-A3D7-C3DAB325823A}">
      <dgm:prSet/>
      <dgm:spPr/>
      <dgm:t>
        <a:bodyPr/>
        <a:lstStyle/>
        <a:p>
          <a:endParaRPr lang="en-US"/>
        </a:p>
      </dgm:t>
    </dgm:pt>
    <dgm:pt modelId="{C39E7F02-C4F0-426B-8DFA-3F88D5585B6F}" type="sibTrans" cxnId="{E4FD3A84-8C04-48D5-A3D7-C3DAB325823A}">
      <dgm:prSet/>
      <dgm:spPr/>
      <dgm:t>
        <a:bodyPr/>
        <a:lstStyle/>
        <a:p>
          <a:endParaRPr lang="en-US"/>
        </a:p>
      </dgm:t>
    </dgm:pt>
    <dgm:pt modelId="{E6C0BD92-E067-4A34-84AC-A5660EF6F597}" type="pres">
      <dgm:prSet presAssocID="{76957DB1-1C37-487C-A8CF-2342CB4C0BA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386A39-937F-4ED8-ADF6-2EE2EDACF805}" type="pres">
      <dgm:prSet presAssocID="{3BC2059A-2C88-4DD3-92E6-6FDBF79D3A62}" presName="horFlow" presStyleCnt="0"/>
      <dgm:spPr/>
    </dgm:pt>
    <dgm:pt modelId="{CB468F18-08ED-4D64-A4D9-AB11B2139EEB}" type="pres">
      <dgm:prSet presAssocID="{3BC2059A-2C88-4DD3-92E6-6FDBF79D3A62}" presName="bigChev" presStyleLbl="node1" presStyleIdx="0" presStyleCnt="1" custScaleX="225349" custScaleY="100155" custLinFactNeighborX="75377" custLinFactNeighborY="0"/>
      <dgm:spPr/>
      <dgm:t>
        <a:bodyPr/>
        <a:lstStyle/>
        <a:p>
          <a:endParaRPr lang="en-US"/>
        </a:p>
      </dgm:t>
    </dgm:pt>
  </dgm:ptLst>
  <dgm:cxnLst>
    <dgm:cxn modelId="{EB3B2641-8A2E-422A-99EF-A74C4126C584}" type="presOf" srcId="{3BC2059A-2C88-4DD3-92E6-6FDBF79D3A62}" destId="{CB468F18-08ED-4D64-A4D9-AB11B2139EEB}" srcOrd="0" destOrd="0" presId="urn:microsoft.com/office/officeart/2005/8/layout/lProcess3"/>
    <dgm:cxn modelId="{1833B896-FC41-4D08-8B8E-D193574F37BD}" type="presOf" srcId="{76957DB1-1C37-487C-A8CF-2342CB4C0BAC}" destId="{E6C0BD92-E067-4A34-84AC-A5660EF6F597}" srcOrd="0" destOrd="0" presId="urn:microsoft.com/office/officeart/2005/8/layout/lProcess3"/>
    <dgm:cxn modelId="{E4FD3A84-8C04-48D5-A3D7-C3DAB325823A}" srcId="{76957DB1-1C37-487C-A8CF-2342CB4C0BAC}" destId="{3BC2059A-2C88-4DD3-92E6-6FDBF79D3A62}" srcOrd="0" destOrd="0" parTransId="{73B483E8-CBEF-48C9-97F8-FCD41C92D18E}" sibTransId="{C39E7F02-C4F0-426B-8DFA-3F88D5585B6F}"/>
    <dgm:cxn modelId="{16C47A87-99C5-461D-B013-139A1B544947}" type="presParOf" srcId="{E6C0BD92-E067-4A34-84AC-A5660EF6F597}" destId="{89386A39-937F-4ED8-ADF6-2EE2EDACF805}" srcOrd="0" destOrd="0" presId="urn:microsoft.com/office/officeart/2005/8/layout/lProcess3"/>
    <dgm:cxn modelId="{B6B4D980-E4E5-4114-A52E-33BE827C0DA2}" type="presParOf" srcId="{89386A39-937F-4ED8-ADF6-2EE2EDACF805}" destId="{CB468F18-08ED-4D64-A4D9-AB11B2139EE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C5AC070-0B03-48BC-95C0-E911C659F7D8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06B121-6606-4356-B235-9992DB93E279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Project Name:</a:t>
          </a:r>
          <a:endParaRPr lang="en-US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gm:t>
    </dgm:pt>
    <dgm:pt modelId="{99CB6ACE-3F9F-47A6-9420-0822796AF253}" type="parTrans" cxnId="{5548ED8A-8972-4F6B-9AA1-D98D49B4F514}">
      <dgm:prSet/>
      <dgm:spPr/>
      <dgm:t>
        <a:bodyPr/>
        <a:lstStyle/>
        <a:p>
          <a:endParaRPr lang="en-US"/>
        </a:p>
      </dgm:t>
    </dgm:pt>
    <dgm:pt modelId="{E10DEE1E-57E1-4897-BB42-B4D2065D96F3}" type="sibTrans" cxnId="{5548ED8A-8972-4F6B-9AA1-D98D49B4F514}">
      <dgm:prSet/>
      <dgm:spPr/>
      <dgm:t>
        <a:bodyPr/>
        <a:lstStyle/>
        <a:p>
          <a:endParaRPr lang="en-US"/>
        </a:p>
      </dgm:t>
    </dgm:pt>
    <dgm:pt modelId="{C2BBDF83-ED80-43BE-9C88-F9AF9D6B327B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WorkForce</a:t>
          </a:r>
          <a:endParaRPr lang="en-US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gm:t>
    </dgm:pt>
    <dgm:pt modelId="{D781A4C3-AEEB-4F51-AF26-DC64EFE5A6E7}" type="parTrans" cxnId="{2CBAD166-C3D5-418F-9F75-17636EFA959A}">
      <dgm:prSet/>
      <dgm:spPr/>
      <dgm:t>
        <a:bodyPr/>
        <a:lstStyle/>
        <a:p>
          <a:endParaRPr lang="en-US"/>
        </a:p>
      </dgm:t>
    </dgm:pt>
    <dgm:pt modelId="{AF9D383E-24B9-4E8E-97BC-54729770FDFA}" type="sibTrans" cxnId="{2CBAD166-C3D5-418F-9F75-17636EFA959A}">
      <dgm:prSet/>
      <dgm:spPr/>
      <dgm:t>
        <a:bodyPr/>
        <a:lstStyle/>
        <a:p>
          <a:endParaRPr lang="en-US"/>
        </a:p>
      </dgm:t>
    </dgm:pt>
    <dgm:pt modelId="{DC545475-989B-4E58-8214-C628D71E4F98}" type="pres">
      <dgm:prSet presAssocID="{4C5AC070-0B03-48BC-95C0-E911C659F7D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DFA7CF-DB1F-4ADC-9E76-A0906C68A995}" type="pres">
      <dgm:prSet presAssocID="{E606B121-6606-4356-B235-9992DB93E279}" presName="circle1" presStyleLbl="node1" presStyleIdx="0" presStyleCnt="2"/>
      <dgm:spPr/>
    </dgm:pt>
    <dgm:pt modelId="{9F443696-443F-4153-B048-D2C43F9D77FA}" type="pres">
      <dgm:prSet presAssocID="{E606B121-6606-4356-B235-9992DB93E279}" presName="space" presStyleCnt="0"/>
      <dgm:spPr/>
    </dgm:pt>
    <dgm:pt modelId="{1FC9BD14-1C84-4E5A-8022-9BD0095CBED4}" type="pres">
      <dgm:prSet presAssocID="{E606B121-6606-4356-B235-9992DB93E279}" presName="rect1" presStyleLbl="alignAcc1" presStyleIdx="0" presStyleCnt="2" custLinFactNeighborX="5975" custLinFactNeighborY="-3654"/>
      <dgm:spPr/>
      <dgm:t>
        <a:bodyPr/>
        <a:lstStyle/>
        <a:p>
          <a:endParaRPr lang="en-US"/>
        </a:p>
      </dgm:t>
    </dgm:pt>
    <dgm:pt modelId="{0B929960-35A4-4E6A-96C1-FC4A40B3F81F}" type="pres">
      <dgm:prSet presAssocID="{C2BBDF83-ED80-43BE-9C88-F9AF9D6B327B}" presName="vertSpace2" presStyleLbl="node1" presStyleIdx="0" presStyleCnt="2"/>
      <dgm:spPr/>
    </dgm:pt>
    <dgm:pt modelId="{BAC822D7-2C26-4B69-808C-B4805EE12804}" type="pres">
      <dgm:prSet presAssocID="{C2BBDF83-ED80-43BE-9C88-F9AF9D6B327B}" presName="circle2" presStyleLbl="node1" presStyleIdx="1" presStyleCnt="2"/>
      <dgm:spPr/>
    </dgm:pt>
    <dgm:pt modelId="{451716C4-4739-4C9A-A142-89F25B9D9EC3}" type="pres">
      <dgm:prSet presAssocID="{C2BBDF83-ED80-43BE-9C88-F9AF9D6B327B}" presName="rect2" presStyleLbl="alignAcc1" presStyleIdx="1" presStyleCnt="2"/>
      <dgm:spPr/>
      <dgm:t>
        <a:bodyPr/>
        <a:lstStyle/>
        <a:p>
          <a:endParaRPr lang="en-US"/>
        </a:p>
      </dgm:t>
    </dgm:pt>
    <dgm:pt modelId="{EB189DB9-FDC5-4E46-B125-9050FF6894DA}" type="pres">
      <dgm:prSet presAssocID="{E606B121-6606-4356-B235-9992DB93E279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B6DF0-A610-4150-AAED-2BD634EDED21}" type="pres">
      <dgm:prSet presAssocID="{C2BBDF83-ED80-43BE-9C88-F9AF9D6B327B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BA1A9-7080-4A91-B2F3-EFC2FF745CE6}" type="presOf" srcId="{4C5AC070-0B03-48BC-95C0-E911C659F7D8}" destId="{DC545475-989B-4E58-8214-C628D71E4F98}" srcOrd="0" destOrd="0" presId="urn:microsoft.com/office/officeart/2005/8/layout/target3"/>
    <dgm:cxn modelId="{2CBAD166-C3D5-418F-9F75-17636EFA959A}" srcId="{4C5AC070-0B03-48BC-95C0-E911C659F7D8}" destId="{C2BBDF83-ED80-43BE-9C88-F9AF9D6B327B}" srcOrd="1" destOrd="0" parTransId="{D781A4C3-AEEB-4F51-AF26-DC64EFE5A6E7}" sibTransId="{AF9D383E-24B9-4E8E-97BC-54729770FDFA}"/>
    <dgm:cxn modelId="{B82ECC53-B172-4149-AD06-5F1AE4043561}" type="presOf" srcId="{E606B121-6606-4356-B235-9992DB93E279}" destId="{EB189DB9-FDC5-4E46-B125-9050FF6894DA}" srcOrd="1" destOrd="0" presId="urn:microsoft.com/office/officeart/2005/8/layout/target3"/>
    <dgm:cxn modelId="{B2F6BF80-FDF4-4CAD-93E3-7DBFBAFCE21B}" type="presOf" srcId="{C2BBDF83-ED80-43BE-9C88-F9AF9D6B327B}" destId="{321B6DF0-A610-4150-AAED-2BD634EDED21}" srcOrd="1" destOrd="0" presId="urn:microsoft.com/office/officeart/2005/8/layout/target3"/>
    <dgm:cxn modelId="{7D63E3B3-1980-4D44-8737-742C29FE55C7}" type="presOf" srcId="{C2BBDF83-ED80-43BE-9C88-F9AF9D6B327B}" destId="{451716C4-4739-4C9A-A142-89F25B9D9EC3}" srcOrd="0" destOrd="0" presId="urn:microsoft.com/office/officeart/2005/8/layout/target3"/>
    <dgm:cxn modelId="{5548ED8A-8972-4F6B-9AA1-D98D49B4F514}" srcId="{4C5AC070-0B03-48BC-95C0-E911C659F7D8}" destId="{E606B121-6606-4356-B235-9992DB93E279}" srcOrd="0" destOrd="0" parTransId="{99CB6ACE-3F9F-47A6-9420-0822796AF253}" sibTransId="{E10DEE1E-57E1-4897-BB42-B4D2065D96F3}"/>
    <dgm:cxn modelId="{4D4668BA-6F71-4BEB-84C2-9FFFBB4ED997}" type="presOf" srcId="{E606B121-6606-4356-B235-9992DB93E279}" destId="{1FC9BD14-1C84-4E5A-8022-9BD0095CBED4}" srcOrd="0" destOrd="0" presId="urn:microsoft.com/office/officeart/2005/8/layout/target3"/>
    <dgm:cxn modelId="{13D1D96D-5A2B-41D7-AAB6-D1453ABC809A}" type="presParOf" srcId="{DC545475-989B-4E58-8214-C628D71E4F98}" destId="{53DFA7CF-DB1F-4ADC-9E76-A0906C68A995}" srcOrd="0" destOrd="0" presId="urn:microsoft.com/office/officeart/2005/8/layout/target3"/>
    <dgm:cxn modelId="{48D2A596-9908-47AC-A9C4-6280D025383C}" type="presParOf" srcId="{DC545475-989B-4E58-8214-C628D71E4F98}" destId="{9F443696-443F-4153-B048-D2C43F9D77FA}" srcOrd="1" destOrd="0" presId="urn:microsoft.com/office/officeart/2005/8/layout/target3"/>
    <dgm:cxn modelId="{E395615E-ADE3-4DD4-91AC-F9976820D2CE}" type="presParOf" srcId="{DC545475-989B-4E58-8214-C628D71E4F98}" destId="{1FC9BD14-1C84-4E5A-8022-9BD0095CBED4}" srcOrd="2" destOrd="0" presId="urn:microsoft.com/office/officeart/2005/8/layout/target3"/>
    <dgm:cxn modelId="{9A8B0977-B282-4BAB-A922-01B0B3BA2FAC}" type="presParOf" srcId="{DC545475-989B-4E58-8214-C628D71E4F98}" destId="{0B929960-35A4-4E6A-96C1-FC4A40B3F81F}" srcOrd="3" destOrd="0" presId="urn:microsoft.com/office/officeart/2005/8/layout/target3"/>
    <dgm:cxn modelId="{566EDF23-BA9D-4C99-A17E-C80524542B1B}" type="presParOf" srcId="{DC545475-989B-4E58-8214-C628D71E4F98}" destId="{BAC822D7-2C26-4B69-808C-B4805EE12804}" srcOrd="4" destOrd="0" presId="urn:microsoft.com/office/officeart/2005/8/layout/target3"/>
    <dgm:cxn modelId="{6F28A729-BBA9-4B0C-A8C5-060486EBED30}" type="presParOf" srcId="{DC545475-989B-4E58-8214-C628D71E4F98}" destId="{451716C4-4739-4C9A-A142-89F25B9D9EC3}" srcOrd="5" destOrd="0" presId="urn:microsoft.com/office/officeart/2005/8/layout/target3"/>
    <dgm:cxn modelId="{EE37DEED-EA93-47AA-B8AA-485D7A0C6A52}" type="presParOf" srcId="{DC545475-989B-4E58-8214-C628D71E4F98}" destId="{EB189DB9-FDC5-4E46-B125-9050FF6894DA}" srcOrd="6" destOrd="0" presId="urn:microsoft.com/office/officeart/2005/8/layout/target3"/>
    <dgm:cxn modelId="{5D9D68F8-B94D-4379-88EA-033FB4E655FF}" type="presParOf" srcId="{DC545475-989B-4E58-8214-C628D71E4F98}" destId="{321B6DF0-A610-4150-AAED-2BD634EDED21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5598B27-9535-4ABB-988C-BD92C2F172F5}" type="doc">
      <dgm:prSet loTypeId="urn:microsoft.com/office/officeart/2005/8/layout/hList6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6071BE-E136-4BDA-8D44-3FF2CD1E36ED}">
      <dgm:prSet custT="1"/>
      <dgm:spPr/>
      <dgm:t>
        <a:bodyPr/>
        <a:lstStyle/>
        <a:p>
          <a:pPr rtl="0"/>
          <a:r>
            <a:rPr lang="en-US" sz="1600" dirty="0" smtClean="0">
              <a:latin typeface="News706 BT" panose="02040804060705020204" pitchFamily="18" charset="0"/>
            </a:rPr>
            <a:t>Team Members</a:t>
          </a:r>
          <a:endParaRPr lang="en-US" sz="1600" dirty="0">
            <a:latin typeface="News706 BT" panose="02040804060705020204" pitchFamily="18" charset="0"/>
          </a:endParaRPr>
        </a:p>
      </dgm:t>
    </dgm:pt>
    <dgm:pt modelId="{B2175740-D1D6-4FD3-B899-9EA85B90E755}" type="parTrans" cxnId="{0E5991CC-F4F7-4942-9FBD-28867BA37CEF}">
      <dgm:prSet/>
      <dgm:spPr/>
      <dgm:t>
        <a:bodyPr/>
        <a:lstStyle/>
        <a:p>
          <a:endParaRPr lang="en-US"/>
        </a:p>
      </dgm:t>
    </dgm:pt>
    <dgm:pt modelId="{6BDB5E45-3378-432A-9D99-A70FFB00278C}" type="sibTrans" cxnId="{0E5991CC-F4F7-4942-9FBD-28867BA37CEF}">
      <dgm:prSet/>
      <dgm:spPr/>
      <dgm:t>
        <a:bodyPr/>
        <a:lstStyle/>
        <a:p>
          <a:endParaRPr lang="en-US"/>
        </a:p>
      </dgm:t>
    </dgm:pt>
    <dgm:pt modelId="{F285D2DF-BE8D-4087-8726-ABA453F17AC3}">
      <dgm:prSet custT="1"/>
      <dgm:spPr/>
      <dgm:t>
        <a:bodyPr/>
        <a:lstStyle/>
        <a:p>
          <a:pPr rtl="0"/>
          <a:r>
            <a:rPr lang="en-US" sz="1800" dirty="0" smtClean="0">
              <a:latin typeface="Baskerville Old Face" panose="02020602080505020303" pitchFamily="18" charset="0"/>
            </a:rPr>
            <a:t>Igho powell Oghenetega (Project Manager)</a:t>
          </a:r>
          <a:endParaRPr lang="en-US" sz="1800" dirty="0">
            <a:latin typeface="Baskerville Old Face" panose="02020602080505020303" pitchFamily="18" charset="0"/>
          </a:endParaRPr>
        </a:p>
      </dgm:t>
    </dgm:pt>
    <dgm:pt modelId="{C3CA8C28-B8E7-447A-9E00-D0327EEBE4B8}" type="parTrans" cxnId="{A3072981-1EFE-4161-9EBE-2F503D2ECBD2}">
      <dgm:prSet/>
      <dgm:spPr/>
      <dgm:t>
        <a:bodyPr/>
        <a:lstStyle/>
        <a:p>
          <a:endParaRPr lang="en-US"/>
        </a:p>
      </dgm:t>
    </dgm:pt>
    <dgm:pt modelId="{B493F591-D35D-4A1B-A01E-D0AEFFBBAC45}" type="sibTrans" cxnId="{A3072981-1EFE-4161-9EBE-2F503D2ECBD2}">
      <dgm:prSet/>
      <dgm:spPr/>
      <dgm:t>
        <a:bodyPr/>
        <a:lstStyle/>
        <a:p>
          <a:endParaRPr lang="en-US"/>
        </a:p>
      </dgm:t>
    </dgm:pt>
    <dgm:pt modelId="{23D14FA1-EE07-4756-BAD2-98F47F69A1D4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Koyenikan Esther (Business Analyst)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D74A8E43-B6EA-4076-83E1-13141E810DAA}" type="parTrans" cxnId="{45F95922-236A-4A3F-AFEC-16BDCDEE4725}">
      <dgm:prSet/>
      <dgm:spPr/>
      <dgm:t>
        <a:bodyPr/>
        <a:lstStyle/>
        <a:p>
          <a:endParaRPr lang="en-US"/>
        </a:p>
      </dgm:t>
    </dgm:pt>
    <dgm:pt modelId="{9C8D7B3C-BEE4-4B2F-BF42-6BD9EA24C3E0}" type="sibTrans" cxnId="{45F95922-236A-4A3F-AFEC-16BDCDEE4725}">
      <dgm:prSet/>
      <dgm:spPr/>
      <dgm:t>
        <a:bodyPr/>
        <a:lstStyle/>
        <a:p>
          <a:endParaRPr lang="en-US"/>
        </a:p>
      </dgm:t>
    </dgm:pt>
    <dgm:pt modelId="{DAD43045-1083-47ED-A712-45E7593D63EC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Omolaye Clement (Developer)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DD165B25-F40B-4B90-AC4E-9AB93A931EE8}" type="parTrans" cxnId="{A87BA699-74C8-48EC-AD49-CEBC30D1B298}">
      <dgm:prSet/>
      <dgm:spPr/>
      <dgm:t>
        <a:bodyPr/>
        <a:lstStyle/>
        <a:p>
          <a:endParaRPr lang="en-US"/>
        </a:p>
      </dgm:t>
    </dgm:pt>
    <dgm:pt modelId="{88E2C3E1-4672-449A-B07C-B14100549179}" type="sibTrans" cxnId="{A87BA699-74C8-48EC-AD49-CEBC30D1B298}">
      <dgm:prSet/>
      <dgm:spPr/>
      <dgm:t>
        <a:bodyPr/>
        <a:lstStyle/>
        <a:p>
          <a:endParaRPr lang="en-US"/>
        </a:p>
      </dgm:t>
    </dgm:pt>
    <dgm:pt modelId="{8943D9FE-9792-4143-9975-3EA5DF612BA7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Osinaike Gbemilekke (Developer)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A8E08F44-2D8A-4678-B45E-702D8F337111}" type="parTrans" cxnId="{E701F4EF-F68D-474C-9332-6C3CAF7E8399}">
      <dgm:prSet/>
      <dgm:spPr/>
      <dgm:t>
        <a:bodyPr/>
        <a:lstStyle/>
        <a:p>
          <a:endParaRPr lang="en-US"/>
        </a:p>
      </dgm:t>
    </dgm:pt>
    <dgm:pt modelId="{C9B135E4-FA51-4D44-BF9A-ECCF929CD80A}" type="sibTrans" cxnId="{E701F4EF-F68D-474C-9332-6C3CAF7E8399}">
      <dgm:prSet/>
      <dgm:spPr/>
      <dgm:t>
        <a:bodyPr/>
        <a:lstStyle/>
        <a:p>
          <a:endParaRPr lang="en-US"/>
        </a:p>
      </dgm:t>
    </dgm:pt>
    <dgm:pt modelId="{1AD90CB9-C235-4A1D-9FAC-A842C40D524F}" type="pres">
      <dgm:prSet presAssocID="{75598B27-9535-4ABB-988C-BD92C2F172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957C84-2D3D-46CF-BCEF-14B2460A4EE5}" type="pres">
      <dgm:prSet presAssocID="{846071BE-E136-4BDA-8D44-3FF2CD1E36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7CF91-240F-4884-A3F1-50B0147D0187}" type="pres">
      <dgm:prSet presAssocID="{6BDB5E45-3378-432A-9D99-A70FFB00278C}" presName="sibTrans" presStyleCnt="0"/>
      <dgm:spPr/>
    </dgm:pt>
    <dgm:pt modelId="{5791B680-D3F2-4647-9EA8-2B16BD20FCBD}" type="pres">
      <dgm:prSet presAssocID="{F285D2DF-BE8D-4087-8726-ABA453F17AC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14A4D-CD1D-4DD2-999D-808E85CE69A8}" type="pres">
      <dgm:prSet presAssocID="{B493F591-D35D-4A1B-A01E-D0AEFFBBAC45}" presName="sibTrans" presStyleCnt="0"/>
      <dgm:spPr/>
    </dgm:pt>
    <dgm:pt modelId="{57DA5966-1CEC-4D24-B71A-1799634EC1A3}" type="pres">
      <dgm:prSet presAssocID="{23D14FA1-EE07-4756-BAD2-98F47F69A1D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F54FD-D9FF-4D72-B59E-4824347D80ED}" type="pres">
      <dgm:prSet presAssocID="{9C8D7B3C-BEE4-4B2F-BF42-6BD9EA24C3E0}" presName="sibTrans" presStyleCnt="0"/>
      <dgm:spPr/>
    </dgm:pt>
    <dgm:pt modelId="{7EE1A62E-F28B-4645-8E65-489666164637}" type="pres">
      <dgm:prSet presAssocID="{DAD43045-1083-47ED-A712-45E7593D63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090E5-6CD7-4B0D-BB82-A6E40075EC42}" type="pres">
      <dgm:prSet presAssocID="{88E2C3E1-4672-449A-B07C-B14100549179}" presName="sibTrans" presStyleCnt="0"/>
      <dgm:spPr/>
    </dgm:pt>
    <dgm:pt modelId="{A7CF0443-A576-4158-8012-3E70F8781D54}" type="pres">
      <dgm:prSet presAssocID="{8943D9FE-9792-4143-9975-3EA5DF612B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7BA699-74C8-48EC-AD49-CEBC30D1B298}" srcId="{75598B27-9535-4ABB-988C-BD92C2F172F5}" destId="{DAD43045-1083-47ED-A712-45E7593D63EC}" srcOrd="3" destOrd="0" parTransId="{DD165B25-F40B-4B90-AC4E-9AB93A931EE8}" sibTransId="{88E2C3E1-4672-449A-B07C-B14100549179}"/>
    <dgm:cxn modelId="{2552C9CA-9B35-4CA1-A7BA-53BBB6D647A7}" type="presOf" srcId="{23D14FA1-EE07-4756-BAD2-98F47F69A1D4}" destId="{57DA5966-1CEC-4D24-B71A-1799634EC1A3}" srcOrd="0" destOrd="0" presId="urn:microsoft.com/office/officeart/2005/8/layout/hList6"/>
    <dgm:cxn modelId="{E701F4EF-F68D-474C-9332-6C3CAF7E8399}" srcId="{75598B27-9535-4ABB-988C-BD92C2F172F5}" destId="{8943D9FE-9792-4143-9975-3EA5DF612BA7}" srcOrd="4" destOrd="0" parTransId="{A8E08F44-2D8A-4678-B45E-702D8F337111}" sibTransId="{C9B135E4-FA51-4D44-BF9A-ECCF929CD80A}"/>
    <dgm:cxn modelId="{7EF9E537-B248-43E6-90CC-1881281B0B98}" type="presOf" srcId="{8943D9FE-9792-4143-9975-3EA5DF612BA7}" destId="{A7CF0443-A576-4158-8012-3E70F8781D54}" srcOrd="0" destOrd="0" presId="urn:microsoft.com/office/officeart/2005/8/layout/hList6"/>
    <dgm:cxn modelId="{A3072981-1EFE-4161-9EBE-2F503D2ECBD2}" srcId="{75598B27-9535-4ABB-988C-BD92C2F172F5}" destId="{F285D2DF-BE8D-4087-8726-ABA453F17AC3}" srcOrd="1" destOrd="0" parTransId="{C3CA8C28-B8E7-447A-9E00-D0327EEBE4B8}" sibTransId="{B493F591-D35D-4A1B-A01E-D0AEFFBBAC45}"/>
    <dgm:cxn modelId="{550C5D6A-4014-4F41-A81D-ACB36B7AFE08}" type="presOf" srcId="{846071BE-E136-4BDA-8D44-3FF2CD1E36ED}" destId="{EE957C84-2D3D-46CF-BCEF-14B2460A4EE5}" srcOrd="0" destOrd="0" presId="urn:microsoft.com/office/officeart/2005/8/layout/hList6"/>
    <dgm:cxn modelId="{227F52D2-24A0-4CEF-841E-E17F0E2AF7F0}" type="presOf" srcId="{DAD43045-1083-47ED-A712-45E7593D63EC}" destId="{7EE1A62E-F28B-4645-8E65-489666164637}" srcOrd="0" destOrd="0" presId="urn:microsoft.com/office/officeart/2005/8/layout/hList6"/>
    <dgm:cxn modelId="{0E5991CC-F4F7-4942-9FBD-28867BA37CEF}" srcId="{75598B27-9535-4ABB-988C-BD92C2F172F5}" destId="{846071BE-E136-4BDA-8D44-3FF2CD1E36ED}" srcOrd="0" destOrd="0" parTransId="{B2175740-D1D6-4FD3-B899-9EA85B90E755}" sibTransId="{6BDB5E45-3378-432A-9D99-A70FFB00278C}"/>
    <dgm:cxn modelId="{8294E172-A27A-45D9-8589-B15D24E45CF9}" type="presOf" srcId="{75598B27-9535-4ABB-988C-BD92C2F172F5}" destId="{1AD90CB9-C235-4A1D-9FAC-A842C40D524F}" srcOrd="0" destOrd="0" presId="urn:microsoft.com/office/officeart/2005/8/layout/hList6"/>
    <dgm:cxn modelId="{D869D2B2-1FC8-44A1-9EC7-1E77191F911D}" type="presOf" srcId="{F285D2DF-BE8D-4087-8726-ABA453F17AC3}" destId="{5791B680-D3F2-4647-9EA8-2B16BD20FCBD}" srcOrd="0" destOrd="0" presId="urn:microsoft.com/office/officeart/2005/8/layout/hList6"/>
    <dgm:cxn modelId="{45F95922-236A-4A3F-AFEC-16BDCDEE4725}" srcId="{75598B27-9535-4ABB-988C-BD92C2F172F5}" destId="{23D14FA1-EE07-4756-BAD2-98F47F69A1D4}" srcOrd="2" destOrd="0" parTransId="{D74A8E43-B6EA-4076-83E1-13141E810DAA}" sibTransId="{9C8D7B3C-BEE4-4B2F-BF42-6BD9EA24C3E0}"/>
    <dgm:cxn modelId="{1FCB90AC-BE4E-4213-9D0B-C47665002346}" type="presParOf" srcId="{1AD90CB9-C235-4A1D-9FAC-A842C40D524F}" destId="{EE957C84-2D3D-46CF-BCEF-14B2460A4EE5}" srcOrd="0" destOrd="0" presId="urn:microsoft.com/office/officeart/2005/8/layout/hList6"/>
    <dgm:cxn modelId="{DA8BF325-2A8D-418C-A1E9-1DFB305E76B3}" type="presParOf" srcId="{1AD90CB9-C235-4A1D-9FAC-A842C40D524F}" destId="{57A7CF91-240F-4884-A3F1-50B0147D0187}" srcOrd="1" destOrd="0" presId="urn:microsoft.com/office/officeart/2005/8/layout/hList6"/>
    <dgm:cxn modelId="{F224A503-03D3-4B07-AED2-2F7AC9D9CBC3}" type="presParOf" srcId="{1AD90CB9-C235-4A1D-9FAC-A842C40D524F}" destId="{5791B680-D3F2-4647-9EA8-2B16BD20FCBD}" srcOrd="2" destOrd="0" presId="urn:microsoft.com/office/officeart/2005/8/layout/hList6"/>
    <dgm:cxn modelId="{C54CFF3D-29AF-40D6-842C-9E46DB3BACF2}" type="presParOf" srcId="{1AD90CB9-C235-4A1D-9FAC-A842C40D524F}" destId="{B2114A4D-CD1D-4DD2-999D-808E85CE69A8}" srcOrd="3" destOrd="0" presId="urn:microsoft.com/office/officeart/2005/8/layout/hList6"/>
    <dgm:cxn modelId="{8D4013A5-5BBB-4E56-BF74-155BEB968606}" type="presParOf" srcId="{1AD90CB9-C235-4A1D-9FAC-A842C40D524F}" destId="{57DA5966-1CEC-4D24-B71A-1799634EC1A3}" srcOrd="4" destOrd="0" presId="urn:microsoft.com/office/officeart/2005/8/layout/hList6"/>
    <dgm:cxn modelId="{A92A9CF7-D9B8-4236-A4A4-59C06C5B81DF}" type="presParOf" srcId="{1AD90CB9-C235-4A1D-9FAC-A842C40D524F}" destId="{719F54FD-D9FF-4D72-B59E-4824347D80ED}" srcOrd="5" destOrd="0" presId="urn:microsoft.com/office/officeart/2005/8/layout/hList6"/>
    <dgm:cxn modelId="{08626F66-AB69-4103-BEB5-7175CF5367CE}" type="presParOf" srcId="{1AD90CB9-C235-4A1D-9FAC-A842C40D524F}" destId="{7EE1A62E-F28B-4645-8E65-489666164637}" srcOrd="6" destOrd="0" presId="urn:microsoft.com/office/officeart/2005/8/layout/hList6"/>
    <dgm:cxn modelId="{956D7514-B1E5-4D85-AAE7-802D2FA52615}" type="presParOf" srcId="{1AD90CB9-C235-4A1D-9FAC-A842C40D524F}" destId="{86E090E5-6CD7-4B0D-BB82-A6E40075EC42}" srcOrd="7" destOrd="0" presId="urn:microsoft.com/office/officeart/2005/8/layout/hList6"/>
    <dgm:cxn modelId="{C5D34BAC-A7B1-4962-B132-6A4E4830109D}" type="presParOf" srcId="{1AD90CB9-C235-4A1D-9FAC-A842C40D524F}" destId="{A7CF0443-A576-4158-8012-3E70F8781D54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AC070-0B03-48BC-95C0-E911C659F7D8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06B121-6606-4356-B235-9992DB93E279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Project Name:</a:t>
          </a:r>
          <a:endParaRPr lang="en-US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gm:t>
    </dgm:pt>
    <dgm:pt modelId="{99CB6ACE-3F9F-47A6-9420-0822796AF253}" type="parTrans" cxnId="{5548ED8A-8972-4F6B-9AA1-D98D49B4F514}">
      <dgm:prSet/>
      <dgm:spPr/>
      <dgm:t>
        <a:bodyPr/>
        <a:lstStyle/>
        <a:p>
          <a:endParaRPr lang="en-US"/>
        </a:p>
      </dgm:t>
    </dgm:pt>
    <dgm:pt modelId="{E10DEE1E-57E1-4897-BB42-B4D2065D96F3}" type="sibTrans" cxnId="{5548ED8A-8972-4F6B-9AA1-D98D49B4F514}">
      <dgm:prSet/>
      <dgm:spPr/>
      <dgm:t>
        <a:bodyPr/>
        <a:lstStyle/>
        <a:p>
          <a:endParaRPr lang="en-US"/>
        </a:p>
      </dgm:t>
    </dgm:pt>
    <dgm:pt modelId="{C2BBDF83-ED80-43BE-9C88-F9AF9D6B327B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WorkForce</a:t>
          </a:r>
          <a:endParaRPr lang="en-US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gm:t>
    </dgm:pt>
    <dgm:pt modelId="{D781A4C3-AEEB-4F51-AF26-DC64EFE5A6E7}" type="parTrans" cxnId="{2CBAD166-C3D5-418F-9F75-17636EFA959A}">
      <dgm:prSet/>
      <dgm:spPr/>
      <dgm:t>
        <a:bodyPr/>
        <a:lstStyle/>
        <a:p>
          <a:endParaRPr lang="en-US"/>
        </a:p>
      </dgm:t>
    </dgm:pt>
    <dgm:pt modelId="{AF9D383E-24B9-4E8E-97BC-54729770FDFA}" type="sibTrans" cxnId="{2CBAD166-C3D5-418F-9F75-17636EFA959A}">
      <dgm:prSet/>
      <dgm:spPr/>
      <dgm:t>
        <a:bodyPr/>
        <a:lstStyle/>
        <a:p>
          <a:endParaRPr lang="en-US"/>
        </a:p>
      </dgm:t>
    </dgm:pt>
    <dgm:pt modelId="{DC545475-989B-4E58-8214-C628D71E4F98}" type="pres">
      <dgm:prSet presAssocID="{4C5AC070-0B03-48BC-95C0-E911C659F7D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DFA7CF-DB1F-4ADC-9E76-A0906C68A995}" type="pres">
      <dgm:prSet presAssocID="{E606B121-6606-4356-B235-9992DB93E279}" presName="circle1" presStyleLbl="node1" presStyleIdx="0" presStyleCnt="2"/>
      <dgm:spPr/>
    </dgm:pt>
    <dgm:pt modelId="{9F443696-443F-4153-B048-D2C43F9D77FA}" type="pres">
      <dgm:prSet presAssocID="{E606B121-6606-4356-B235-9992DB93E279}" presName="space" presStyleCnt="0"/>
      <dgm:spPr/>
    </dgm:pt>
    <dgm:pt modelId="{1FC9BD14-1C84-4E5A-8022-9BD0095CBED4}" type="pres">
      <dgm:prSet presAssocID="{E606B121-6606-4356-B235-9992DB93E279}" presName="rect1" presStyleLbl="alignAcc1" presStyleIdx="0" presStyleCnt="2" custLinFactNeighborX="5975" custLinFactNeighborY="-3654"/>
      <dgm:spPr/>
      <dgm:t>
        <a:bodyPr/>
        <a:lstStyle/>
        <a:p>
          <a:endParaRPr lang="en-US"/>
        </a:p>
      </dgm:t>
    </dgm:pt>
    <dgm:pt modelId="{0B929960-35A4-4E6A-96C1-FC4A40B3F81F}" type="pres">
      <dgm:prSet presAssocID="{C2BBDF83-ED80-43BE-9C88-F9AF9D6B327B}" presName="vertSpace2" presStyleLbl="node1" presStyleIdx="0" presStyleCnt="2"/>
      <dgm:spPr/>
    </dgm:pt>
    <dgm:pt modelId="{BAC822D7-2C26-4B69-808C-B4805EE12804}" type="pres">
      <dgm:prSet presAssocID="{C2BBDF83-ED80-43BE-9C88-F9AF9D6B327B}" presName="circle2" presStyleLbl="node1" presStyleIdx="1" presStyleCnt="2"/>
      <dgm:spPr/>
    </dgm:pt>
    <dgm:pt modelId="{451716C4-4739-4C9A-A142-89F25B9D9EC3}" type="pres">
      <dgm:prSet presAssocID="{C2BBDF83-ED80-43BE-9C88-F9AF9D6B327B}" presName="rect2" presStyleLbl="alignAcc1" presStyleIdx="1" presStyleCnt="2"/>
      <dgm:spPr/>
      <dgm:t>
        <a:bodyPr/>
        <a:lstStyle/>
        <a:p>
          <a:endParaRPr lang="en-US"/>
        </a:p>
      </dgm:t>
    </dgm:pt>
    <dgm:pt modelId="{EB189DB9-FDC5-4E46-B125-9050FF6894DA}" type="pres">
      <dgm:prSet presAssocID="{E606B121-6606-4356-B235-9992DB93E279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B6DF0-A610-4150-AAED-2BD634EDED21}" type="pres">
      <dgm:prSet presAssocID="{C2BBDF83-ED80-43BE-9C88-F9AF9D6B327B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BA1A9-7080-4A91-B2F3-EFC2FF745CE6}" type="presOf" srcId="{4C5AC070-0B03-48BC-95C0-E911C659F7D8}" destId="{DC545475-989B-4E58-8214-C628D71E4F98}" srcOrd="0" destOrd="0" presId="urn:microsoft.com/office/officeart/2005/8/layout/target3"/>
    <dgm:cxn modelId="{2CBAD166-C3D5-418F-9F75-17636EFA959A}" srcId="{4C5AC070-0B03-48BC-95C0-E911C659F7D8}" destId="{C2BBDF83-ED80-43BE-9C88-F9AF9D6B327B}" srcOrd="1" destOrd="0" parTransId="{D781A4C3-AEEB-4F51-AF26-DC64EFE5A6E7}" sibTransId="{AF9D383E-24B9-4E8E-97BC-54729770FDFA}"/>
    <dgm:cxn modelId="{B82ECC53-B172-4149-AD06-5F1AE4043561}" type="presOf" srcId="{E606B121-6606-4356-B235-9992DB93E279}" destId="{EB189DB9-FDC5-4E46-B125-9050FF6894DA}" srcOrd="1" destOrd="0" presId="urn:microsoft.com/office/officeart/2005/8/layout/target3"/>
    <dgm:cxn modelId="{B2F6BF80-FDF4-4CAD-93E3-7DBFBAFCE21B}" type="presOf" srcId="{C2BBDF83-ED80-43BE-9C88-F9AF9D6B327B}" destId="{321B6DF0-A610-4150-AAED-2BD634EDED21}" srcOrd="1" destOrd="0" presId="urn:microsoft.com/office/officeart/2005/8/layout/target3"/>
    <dgm:cxn modelId="{7D63E3B3-1980-4D44-8737-742C29FE55C7}" type="presOf" srcId="{C2BBDF83-ED80-43BE-9C88-F9AF9D6B327B}" destId="{451716C4-4739-4C9A-A142-89F25B9D9EC3}" srcOrd="0" destOrd="0" presId="urn:microsoft.com/office/officeart/2005/8/layout/target3"/>
    <dgm:cxn modelId="{5548ED8A-8972-4F6B-9AA1-D98D49B4F514}" srcId="{4C5AC070-0B03-48BC-95C0-E911C659F7D8}" destId="{E606B121-6606-4356-B235-9992DB93E279}" srcOrd="0" destOrd="0" parTransId="{99CB6ACE-3F9F-47A6-9420-0822796AF253}" sibTransId="{E10DEE1E-57E1-4897-BB42-B4D2065D96F3}"/>
    <dgm:cxn modelId="{4D4668BA-6F71-4BEB-84C2-9FFFBB4ED997}" type="presOf" srcId="{E606B121-6606-4356-B235-9992DB93E279}" destId="{1FC9BD14-1C84-4E5A-8022-9BD0095CBED4}" srcOrd="0" destOrd="0" presId="urn:microsoft.com/office/officeart/2005/8/layout/target3"/>
    <dgm:cxn modelId="{13D1D96D-5A2B-41D7-AAB6-D1453ABC809A}" type="presParOf" srcId="{DC545475-989B-4E58-8214-C628D71E4F98}" destId="{53DFA7CF-DB1F-4ADC-9E76-A0906C68A995}" srcOrd="0" destOrd="0" presId="urn:microsoft.com/office/officeart/2005/8/layout/target3"/>
    <dgm:cxn modelId="{48D2A596-9908-47AC-A9C4-6280D025383C}" type="presParOf" srcId="{DC545475-989B-4E58-8214-C628D71E4F98}" destId="{9F443696-443F-4153-B048-D2C43F9D77FA}" srcOrd="1" destOrd="0" presId="urn:microsoft.com/office/officeart/2005/8/layout/target3"/>
    <dgm:cxn modelId="{E395615E-ADE3-4DD4-91AC-F9976820D2CE}" type="presParOf" srcId="{DC545475-989B-4E58-8214-C628D71E4F98}" destId="{1FC9BD14-1C84-4E5A-8022-9BD0095CBED4}" srcOrd="2" destOrd="0" presId="urn:microsoft.com/office/officeart/2005/8/layout/target3"/>
    <dgm:cxn modelId="{9A8B0977-B282-4BAB-A922-01B0B3BA2FAC}" type="presParOf" srcId="{DC545475-989B-4E58-8214-C628D71E4F98}" destId="{0B929960-35A4-4E6A-96C1-FC4A40B3F81F}" srcOrd="3" destOrd="0" presId="urn:microsoft.com/office/officeart/2005/8/layout/target3"/>
    <dgm:cxn modelId="{566EDF23-BA9D-4C99-A17E-C80524542B1B}" type="presParOf" srcId="{DC545475-989B-4E58-8214-C628D71E4F98}" destId="{BAC822D7-2C26-4B69-808C-B4805EE12804}" srcOrd="4" destOrd="0" presId="urn:microsoft.com/office/officeart/2005/8/layout/target3"/>
    <dgm:cxn modelId="{6F28A729-BBA9-4B0C-A8C5-060486EBED30}" type="presParOf" srcId="{DC545475-989B-4E58-8214-C628D71E4F98}" destId="{451716C4-4739-4C9A-A142-89F25B9D9EC3}" srcOrd="5" destOrd="0" presId="urn:microsoft.com/office/officeart/2005/8/layout/target3"/>
    <dgm:cxn modelId="{EE37DEED-EA93-47AA-B8AA-485D7A0C6A52}" type="presParOf" srcId="{DC545475-989B-4E58-8214-C628D71E4F98}" destId="{EB189DB9-FDC5-4E46-B125-9050FF6894DA}" srcOrd="6" destOrd="0" presId="urn:microsoft.com/office/officeart/2005/8/layout/target3"/>
    <dgm:cxn modelId="{5D9D68F8-B94D-4379-88EA-033FB4E655FF}" type="presParOf" srcId="{DC545475-989B-4E58-8214-C628D71E4F98}" destId="{321B6DF0-A610-4150-AAED-2BD634EDED21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598B27-9535-4ABB-988C-BD92C2F172F5}" type="doc">
      <dgm:prSet loTypeId="urn:microsoft.com/office/officeart/2005/8/layout/h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6071BE-E136-4BDA-8D44-3FF2CD1E36ED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pPr rtl="0"/>
          <a:r>
            <a:rPr lang="en-US" sz="1600" dirty="0" smtClean="0">
              <a:latin typeface="News706 BT" panose="02040804060705020204" pitchFamily="18" charset="0"/>
            </a:rPr>
            <a:t>Team Members</a:t>
          </a:r>
          <a:endParaRPr lang="en-US" sz="1600" dirty="0">
            <a:latin typeface="News706 BT" panose="02040804060705020204" pitchFamily="18" charset="0"/>
          </a:endParaRPr>
        </a:p>
      </dgm:t>
    </dgm:pt>
    <dgm:pt modelId="{B2175740-D1D6-4FD3-B899-9EA85B90E755}" type="parTrans" cxnId="{0E5991CC-F4F7-4942-9FBD-28867BA37CEF}">
      <dgm:prSet/>
      <dgm:spPr/>
      <dgm:t>
        <a:bodyPr/>
        <a:lstStyle/>
        <a:p>
          <a:endParaRPr lang="en-US"/>
        </a:p>
      </dgm:t>
    </dgm:pt>
    <dgm:pt modelId="{6BDB5E45-3378-432A-9D99-A70FFB00278C}" type="sibTrans" cxnId="{0E5991CC-F4F7-4942-9FBD-28867BA37CEF}">
      <dgm:prSet/>
      <dgm:spPr/>
      <dgm:t>
        <a:bodyPr/>
        <a:lstStyle/>
        <a:p>
          <a:endParaRPr lang="en-US"/>
        </a:p>
      </dgm:t>
    </dgm:pt>
    <dgm:pt modelId="{F285D2DF-BE8D-4087-8726-ABA453F17AC3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pPr rtl="0"/>
          <a:r>
            <a:rPr lang="en-US" sz="1800" b="1" dirty="0" smtClean="0">
              <a:latin typeface="Baskerville Old Face" panose="02020602080505020303" pitchFamily="18" charset="0"/>
            </a:rPr>
            <a:t>Igho powell Oghenetega (Project Manager)</a:t>
          </a:r>
          <a:endParaRPr lang="en-US" sz="1800" b="1" dirty="0">
            <a:latin typeface="Baskerville Old Face" panose="02020602080505020303" pitchFamily="18" charset="0"/>
          </a:endParaRPr>
        </a:p>
      </dgm:t>
    </dgm:pt>
    <dgm:pt modelId="{C3CA8C28-B8E7-447A-9E00-D0327EEBE4B8}" type="parTrans" cxnId="{A3072981-1EFE-4161-9EBE-2F503D2ECBD2}">
      <dgm:prSet/>
      <dgm:spPr/>
      <dgm:t>
        <a:bodyPr/>
        <a:lstStyle/>
        <a:p>
          <a:endParaRPr lang="en-US"/>
        </a:p>
      </dgm:t>
    </dgm:pt>
    <dgm:pt modelId="{B493F591-D35D-4A1B-A01E-D0AEFFBBAC45}" type="sibTrans" cxnId="{A3072981-1EFE-4161-9EBE-2F503D2ECBD2}">
      <dgm:prSet/>
      <dgm:spPr/>
      <dgm:t>
        <a:bodyPr/>
        <a:lstStyle/>
        <a:p>
          <a:endParaRPr lang="en-US"/>
        </a:p>
      </dgm:t>
    </dgm:pt>
    <dgm:pt modelId="{23D14FA1-EE07-4756-BAD2-98F47F69A1D4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pPr rtl="0"/>
          <a:r>
            <a:rPr lang="en-US" sz="1800" b="1" dirty="0" smtClean="0">
              <a:latin typeface="CentSchbkCyrill BT" panose="02040603050705020303" pitchFamily="18" charset="-52"/>
            </a:rPr>
            <a:t>Koyenikan Esther (Business Analyst)</a:t>
          </a:r>
          <a:endParaRPr lang="en-US" sz="1800" b="1" dirty="0">
            <a:latin typeface="CentSchbkCyrill BT" panose="02040603050705020303" pitchFamily="18" charset="-52"/>
          </a:endParaRPr>
        </a:p>
      </dgm:t>
    </dgm:pt>
    <dgm:pt modelId="{D74A8E43-B6EA-4076-83E1-13141E810DAA}" type="parTrans" cxnId="{45F95922-236A-4A3F-AFEC-16BDCDEE4725}">
      <dgm:prSet/>
      <dgm:spPr/>
      <dgm:t>
        <a:bodyPr/>
        <a:lstStyle/>
        <a:p>
          <a:endParaRPr lang="en-US"/>
        </a:p>
      </dgm:t>
    </dgm:pt>
    <dgm:pt modelId="{9C8D7B3C-BEE4-4B2F-BF42-6BD9EA24C3E0}" type="sibTrans" cxnId="{45F95922-236A-4A3F-AFEC-16BDCDEE4725}">
      <dgm:prSet/>
      <dgm:spPr/>
      <dgm:t>
        <a:bodyPr/>
        <a:lstStyle/>
        <a:p>
          <a:endParaRPr lang="en-US"/>
        </a:p>
      </dgm:t>
    </dgm:pt>
    <dgm:pt modelId="{DAD43045-1083-47ED-A712-45E7593D63EC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pPr rtl="0"/>
          <a:r>
            <a:rPr lang="en-US" sz="1800" b="1" dirty="0" smtClean="0">
              <a:latin typeface="CentSchbkCyrill BT" panose="02040603050705020303" pitchFamily="18" charset="-52"/>
            </a:rPr>
            <a:t>Omolaye Clement (Developer)</a:t>
          </a:r>
          <a:endParaRPr lang="en-US" sz="1800" b="1" dirty="0">
            <a:latin typeface="CentSchbkCyrill BT" panose="02040603050705020303" pitchFamily="18" charset="-52"/>
          </a:endParaRPr>
        </a:p>
      </dgm:t>
    </dgm:pt>
    <dgm:pt modelId="{DD165B25-F40B-4B90-AC4E-9AB93A931EE8}" type="parTrans" cxnId="{A87BA699-74C8-48EC-AD49-CEBC30D1B298}">
      <dgm:prSet/>
      <dgm:spPr/>
      <dgm:t>
        <a:bodyPr/>
        <a:lstStyle/>
        <a:p>
          <a:endParaRPr lang="en-US"/>
        </a:p>
      </dgm:t>
    </dgm:pt>
    <dgm:pt modelId="{88E2C3E1-4672-449A-B07C-B14100549179}" type="sibTrans" cxnId="{A87BA699-74C8-48EC-AD49-CEBC30D1B298}">
      <dgm:prSet/>
      <dgm:spPr/>
      <dgm:t>
        <a:bodyPr/>
        <a:lstStyle/>
        <a:p>
          <a:endParaRPr lang="en-US"/>
        </a:p>
      </dgm:t>
    </dgm:pt>
    <dgm:pt modelId="{8943D9FE-9792-4143-9975-3EA5DF612BA7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pPr rtl="0"/>
          <a:r>
            <a:rPr lang="en-US" sz="1800" b="1" dirty="0" smtClean="0">
              <a:latin typeface="CentSchbkCyrill BT" panose="02040603050705020303" pitchFamily="18" charset="-52"/>
            </a:rPr>
            <a:t>Osinaike Gbemilekke (Developer)</a:t>
          </a:r>
          <a:endParaRPr lang="en-US" sz="1800" b="1" dirty="0">
            <a:latin typeface="CentSchbkCyrill BT" panose="02040603050705020303" pitchFamily="18" charset="-52"/>
          </a:endParaRPr>
        </a:p>
      </dgm:t>
    </dgm:pt>
    <dgm:pt modelId="{A8E08F44-2D8A-4678-B45E-702D8F337111}" type="parTrans" cxnId="{E701F4EF-F68D-474C-9332-6C3CAF7E8399}">
      <dgm:prSet/>
      <dgm:spPr/>
      <dgm:t>
        <a:bodyPr/>
        <a:lstStyle/>
        <a:p>
          <a:endParaRPr lang="en-US"/>
        </a:p>
      </dgm:t>
    </dgm:pt>
    <dgm:pt modelId="{C9B135E4-FA51-4D44-BF9A-ECCF929CD80A}" type="sibTrans" cxnId="{E701F4EF-F68D-474C-9332-6C3CAF7E8399}">
      <dgm:prSet/>
      <dgm:spPr/>
      <dgm:t>
        <a:bodyPr/>
        <a:lstStyle/>
        <a:p>
          <a:endParaRPr lang="en-US"/>
        </a:p>
      </dgm:t>
    </dgm:pt>
    <dgm:pt modelId="{1AD90CB9-C235-4A1D-9FAC-A842C40D524F}" type="pres">
      <dgm:prSet presAssocID="{75598B27-9535-4ABB-988C-BD92C2F172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957C84-2D3D-46CF-BCEF-14B2460A4EE5}" type="pres">
      <dgm:prSet presAssocID="{846071BE-E136-4BDA-8D44-3FF2CD1E36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7CF91-240F-4884-A3F1-50B0147D0187}" type="pres">
      <dgm:prSet presAssocID="{6BDB5E45-3378-432A-9D99-A70FFB00278C}" presName="sibTrans" presStyleCnt="0"/>
      <dgm:spPr/>
    </dgm:pt>
    <dgm:pt modelId="{5791B680-D3F2-4647-9EA8-2B16BD20FCBD}" type="pres">
      <dgm:prSet presAssocID="{F285D2DF-BE8D-4087-8726-ABA453F17AC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14A4D-CD1D-4DD2-999D-808E85CE69A8}" type="pres">
      <dgm:prSet presAssocID="{B493F591-D35D-4A1B-A01E-D0AEFFBBAC45}" presName="sibTrans" presStyleCnt="0"/>
      <dgm:spPr/>
    </dgm:pt>
    <dgm:pt modelId="{57DA5966-1CEC-4D24-B71A-1799634EC1A3}" type="pres">
      <dgm:prSet presAssocID="{23D14FA1-EE07-4756-BAD2-98F47F69A1D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F54FD-D9FF-4D72-B59E-4824347D80ED}" type="pres">
      <dgm:prSet presAssocID="{9C8D7B3C-BEE4-4B2F-BF42-6BD9EA24C3E0}" presName="sibTrans" presStyleCnt="0"/>
      <dgm:spPr/>
    </dgm:pt>
    <dgm:pt modelId="{7EE1A62E-F28B-4645-8E65-489666164637}" type="pres">
      <dgm:prSet presAssocID="{DAD43045-1083-47ED-A712-45E7593D63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090E5-6CD7-4B0D-BB82-A6E40075EC42}" type="pres">
      <dgm:prSet presAssocID="{88E2C3E1-4672-449A-B07C-B14100549179}" presName="sibTrans" presStyleCnt="0"/>
      <dgm:spPr/>
    </dgm:pt>
    <dgm:pt modelId="{A7CF0443-A576-4158-8012-3E70F8781D54}" type="pres">
      <dgm:prSet presAssocID="{8943D9FE-9792-4143-9975-3EA5DF612B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7BA699-74C8-48EC-AD49-CEBC30D1B298}" srcId="{75598B27-9535-4ABB-988C-BD92C2F172F5}" destId="{DAD43045-1083-47ED-A712-45E7593D63EC}" srcOrd="3" destOrd="0" parTransId="{DD165B25-F40B-4B90-AC4E-9AB93A931EE8}" sibTransId="{88E2C3E1-4672-449A-B07C-B14100549179}"/>
    <dgm:cxn modelId="{2552C9CA-9B35-4CA1-A7BA-53BBB6D647A7}" type="presOf" srcId="{23D14FA1-EE07-4756-BAD2-98F47F69A1D4}" destId="{57DA5966-1CEC-4D24-B71A-1799634EC1A3}" srcOrd="0" destOrd="0" presId="urn:microsoft.com/office/officeart/2005/8/layout/hList6"/>
    <dgm:cxn modelId="{E701F4EF-F68D-474C-9332-6C3CAF7E8399}" srcId="{75598B27-9535-4ABB-988C-BD92C2F172F5}" destId="{8943D9FE-9792-4143-9975-3EA5DF612BA7}" srcOrd="4" destOrd="0" parTransId="{A8E08F44-2D8A-4678-B45E-702D8F337111}" sibTransId="{C9B135E4-FA51-4D44-BF9A-ECCF929CD80A}"/>
    <dgm:cxn modelId="{7EF9E537-B248-43E6-90CC-1881281B0B98}" type="presOf" srcId="{8943D9FE-9792-4143-9975-3EA5DF612BA7}" destId="{A7CF0443-A576-4158-8012-3E70F8781D54}" srcOrd="0" destOrd="0" presId="urn:microsoft.com/office/officeart/2005/8/layout/hList6"/>
    <dgm:cxn modelId="{A3072981-1EFE-4161-9EBE-2F503D2ECBD2}" srcId="{75598B27-9535-4ABB-988C-BD92C2F172F5}" destId="{F285D2DF-BE8D-4087-8726-ABA453F17AC3}" srcOrd="1" destOrd="0" parTransId="{C3CA8C28-B8E7-447A-9E00-D0327EEBE4B8}" sibTransId="{B493F591-D35D-4A1B-A01E-D0AEFFBBAC45}"/>
    <dgm:cxn modelId="{550C5D6A-4014-4F41-A81D-ACB36B7AFE08}" type="presOf" srcId="{846071BE-E136-4BDA-8D44-3FF2CD1E36ED}" destId="{EE957C84-2D3D-46CF-BCEF-14B2460A4EE5}" srcOrd="0" destOrd="0" presId="urn:microsoft.com/office/officeart/2005/8/layout/hList6"/>
    <dgm:cxn modelId="{227F52D2-24A0-4CEF-841E-E17F0E2AF7F0}" type="presOf" srcId="{DAD43045-1083-47ED-A712-45E7593D63EC}" destId="{7EE1A62E-F28B-4645-8E65-489666164637}" srcOrd="0" destOrd="0" presId="urn:microsoft.com/office/officeart/2005/8/layout/hList6"/>
    <dgm:cxn modelId="{0E5991CC-F4F7-4942-9FBD-28867BA37CEF}" srcId="{75598B27-9535-4ABB-988C-BD92C2F172F5}" destId="{846071BE-E136-4BDA-8D44-3FF2CD1E36ED}" srcOrd="0" destOrd="0" parTransId="{B2175740-D1D6-4FD3-B899-9EA85B90E755}" sibTransId="{6BDB5E45-3378-432A-9D99-A70FFB00278C}"/>
    <dgm:cxn modelId="{8294E172-A27A-45D9-8589-B15D24E45CF9}" type="presOf" srcId="{75598B27-9535-4ABB-988C-BD92C2F172F5}" destId="{1AD90CB9-C235-4A1D-9FAC-A842C40D524F}" srcOrd="0" destOrd="0" presId="urn:microsoft.com/office/officeart/2005/8/layout/hList6"/>
    <dgm:cxn modelId="{D869D2B2-1FC8-44A1-9EC7-1E77191F911D}" type="presOf" srcId="{F285D2DF-BE8D-4087-8726-ABA453F17AC3}" destId="{5791B680-D3F2-4647-9EA8-2B16BD20FCBD}" srcOrd="0" destOrd="0" presId="urn:microsoft.com/office/officeart/2005/8/layout/hList6"/>
    <dgm:cxn modelId="{45F95922-236A-4A3F-AFEC-16BDCDEE4725}" srcId="{75598B27-9535-4ABB-988C-BD92C2F172F5}" destId="{23D14FA1-EE07-4756-BAD2-98F47F69A1D4}" srcOrd="2" destOrd="0" parTransId="{D74A8E43-B6EA-4076-83E1-13141E810DAA}" sibTransId="{9C8D7B3C-BEE4-4B2F-BF42-6BD9EA24C3E0}"/>
    <dgm:cxn modelId="{1FCB90AC-BE4E-4213-9D0B-C47665002346}" type="presParOf" srcId="{1AD90CB9-C235-4A1D-9FAC-A842C40D524F}" destId="{EE957C84-2D3D-46CF-BCEF-14B2460A4EE5}" srcOrd="0" destOrd="0" presId="urn:microsoft.com/office/officeart/2005/8/layout/hList6"/>
    <dgm:cxn modelId="{DA8BF325-2A8D-418C-A1E9-1DFB305E76B3}" type="presParOf" srcId="{1AD90CB9-C235-4A1D-9FAC-A842C40D524F}" destId="{57A7CF91-240F-4884-A3F1-50B0147D0187}" srcOrd="1" destOrd="0" presId="urn:microsoft.com/office/officeart/2005/8/layout/hList6"/>
    <dgm:cxn modelId="{F224A503-03D3-4B07-AED2-2F7AC9D9CBC3}" type="presParOf" srcId="{1AD90CB9-C235-4A1D-9FAC-A842C40D524F}" destId="{5791B680-D3F2-4647-9EA8-2B16BD20FCBD}" srcOrd="2" destOrd="0" presId="urn:microsoft.com/office/officeart/2005/8/layout/hList6"/>
    <dgm:cxn modelId="{C54CFF3D-29AF-40D6-842C-9E46DB3BACF2}" type="presParOf" srcId="{1AD90CB9-C235-4A1D-9FAC-A842C40D524F}" destId="{B2114A4D-CD1D-4DD2-999D-808E85CE69A8}" srcOrd="3" destOrd="0" presId="urn:microsoft.com/office/officeart/2005/8/layout/hList6"/>
    <dgm:cxn modelId="{8D4013A5-5BBB-4E56-BF74-155BEB968606}" type="presParOf" srcId="{1AD90CB9-C235-4A1D-9FAC-A842C40D524F}" destId="{57DA5966-1CEC-4D24-B71A-1799634EC1A3}" srcOrd="4" destOrd="0" presId="urn:microsoft.com/office/officeart/2005/8/layout/hList6"/>
    <dgm:cxn modelId="{A92A9CF7-D9B8-4236-A4A4-59C06C5B81DF}" type="presParOf" srcId="{1AD90CB9-C235-4A1D-9FAC-A842C40D524F}" destId="{719F54FD-D9FF-4D72-B59E-4824347D80ED}" srcOrd="5" destOrd="0" presId="urn:microsoft.com/office/officeart/2005/8/layout/hList6"/>
    <dgm:cxn modelId="{08626F66-AB69-4103-BEB5-7175CF5367CE}" type="presParOf" srcId="{1AD90CB9-C235-4A1D-9FAC-A842C40D524F}" destId="{7EE1A62E-F28B-4645-8E65-489666164637}" srcOrd="6" destOrd="0" presId="urn:microsoft.com/office/officeart/2005/8/layout/hList6"/>
    <dgm:cxn modelId="{956D7514-B1E5-4D85-AAE7-802D2FA52615}" type="presParOf" srcId="{1AD90CB9-C235-4A1D-9FAC-A842C40D524F}" destId="{86E090E5-6CD7-4B0D-BB82-A6E40075EC42}" srcOrd="7" destOrd="0" presId="urn:microsoft.com/office/officeart/2005/8/layout/hList6"/>
    <dgm:cxn modelId="{C5D34BAC-A7B1-4962-B132-6A4E4830109D}" type="presParOf" srcId="{1AD90CB9-C235-4A1D-9FAC-A842C40D524F}" destId="{A7CF0443-A576-4158-8012-3E70F8781D54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957DB1-1C37-487C-A8CF-2342CB4C0BAC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C2059A-2C88-4DD3-92E6-6FDBF79D3A62}">
      <dgm:prSet/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latin typeface="News706 BT" panose="02040804060705020204" pitchFamily="18" charset="0"/>
            </a:rPr>
            <a:t>TEAM ESSENCE</a:t>
          </a:r>
          <a:endParaRPr lang="en-US" dirty="0">
            <a:latin typeface="News706 BT" panose="02040804060705020204" pitchFamily="18" charset="0"/>
          </a:endParaRPr>
        </a:p>
      </dgm:t>
    </dgm:pt>
    <dgm:pt modelId="{73B483E8-CBEF-48C9-97F8-FCD41C92D18E}" type="parTrans" cxnId="{E4FD3A84-8C04-48D5-A3D7-C3DAB325823A}">
      <dgm:prSet/>
      <dgm:spPr/>
      <dgm:t>
        <a:bodyPr/>
        <a:lstStyle/>
        <a:p>
          <a:endParaRPr lang="en-US"/>
        </a:p>
      </dgm:t>
    </dgm:pt>
    <dgm:pt modelId="{C39E7F02-C4F0-426B-8DFA-3F88D5585B6F}" type="sibTrans" cxnId="{E4FD3A84-8C04-48D5-A3D7-C3DAB325823A}">
      <dgm:prSet/>
      <dgm:spPr/>
      <dgm:t>
        <a:bodyPr/>
        <a:lstStyle/>
        <a:p>
          <a:endParaRPr lang="en-US"/>
        </a:p>
      </dgm:t>
    </dgm:pt>
    <dgm:pt modelId="{E6C0BD92-E067-4A34-84AC-A5660EF6F597}" type="pres">
      <dgm:prSet presAssocID="{76957DB1-1C37-487C-A8CF-2342CB4C0BA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386A39-937F-4ED8-ADF6-2EE2EDACF805}" type="pres">
      <dgm:prSet presAssocID="{3BC2059A-2C88-4DD3-92E6-6FDBF79D3A62}" presName="horFlow" presStyleCnt="0"/>
      <dgm:spPr/>
    </dgm:pt>
    <dgm:pt modelId="{CB468F18-08ED-4D64-A4D9-AB11B2139EEB}" type="pres">
      <dgm:prSet presAssocID="{3BC2059A-2C88-4DD3-92E6-6FDBF79D3A62}" presName="bigChev" presStyleLbl="node1" presStyleIdx="0" presStyleCnt="1" custScaleX="225349" custScaleY="100155" custLinFactNeighborX="75377" custLinFactNeighborY="0"/>
      <dgm:spPr/>
      <dgm:t>
        <a:bodyPr/>
        <a:lstStyle/>
        <a:p>
          <a:endParaRPr lang="en-US"/>
        </a:p>
      </dgm:t>
    </dgm:pt>
  </dgm:ptLst>
  <dgm:cxnLst>
    <dgm:cxn modelId="{EB3B2641-8A2E-422A-99EF-A74C4126C584}" type="presOf" srcId="{3BC2059A-2C88-4DD3-92E6-6FDBF79D3A62}" destId="{CB468F18-08ED-4D64-A4D9-AB11B2139EEB}" srcOrd="0" destOrd="0" presId="urn:microsoft.com/office/officeart/2005/8/layout/lProcess3"/>
    <dgm:cxn modelId="{1833B896-FC41-4D08-8B8E-D193574F37BD}" type="presOf" srcId="{76957DB1-1C37-487C-A8CF-2342CB4C0BAC}" destId="{E6C0BD92-E067-4A34-84AC-A5660EF6F597}" srcOrd="0" destOrd="0" presId="urn:microsoft.com/office/officeart/2005/8/layout/lProcess3"/>
    <dgm:cxn modelId="{E4FD3A84-8C04-48D5-A3D7-C3DAB325823A}" srcId="{76957DB1-1C37-487C-A8CF-2342CB4C0BAC}" destId="{3BC2059A-2C88-4DD3-92E6-6FDBF79D3A62}" srcOrd="0" destOrd="0" parTransId="{73B483E8-CBEF-48C9-97F8-FCD41C92D18E}" sibTransId="{C39E7F02-C4F0-426B-8DFA-3F88D5585B6F}"/>
    <dgm:cxn modelId="{16C47A87-99C5-461D-B013-139A1B544947}" type="presParOf" srcId="{E6C0BD92-E067-4A34-84AC-A5660EF6F597}" destId="{89386A39-937F-4ED8-ADF6-2EE2EDACF805}" srcOrd="0" destOrd="0" presId="urn:microsoft.com/office/officeart/2005/8/layout/lProcess3"/>
    <dgm:cxn modelId="{B6B4D980-E4E5-4114-A52E-33BE827C0DA2}" type="presParOf" srcId="{89386A39-937F-4ED8-ADF6-2EE2EDACF805}" destId="{CB468F18-08ED-4D64-A4D9-AB11B2139EE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5AC070-0B03-48BC-95C0-E911C659F7D8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06B121-6606-4356-B235-9992DB93E279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Project Name:</a:t>
          </a:r>
          <a:endParaRPr lang="en-US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gm:t>
    </dgm:pt>
    <dgm:pt modelId="{99CB6ACE-3F9F-47A6-9420-0822796AF253}" type="parTrans" cxnId="{5548ED8A-8972-4F6B-9AA1-D98D49B4F514}">
      <dgm:prSet/>
      <dgm:spPr/>
      <dgm:t>
        <a:bodyPr/>
        <a:lstStyle/>
        <a:p>
          <a:endParaRPr lang="en-US"/>
        </a:p>
      </dgm:t>
    </dgm:pt>
    <dgm:pt modelId="{E10DEE1E-57E1-4897-BB42-B4D2065D96F3}" type="sibTrans" cxnId="{5548ED8A-8972-4F6B-9AA1-D98D49B4F514}">
      <dgm:prSet/>
      <dgm:spPr/>
      <dgm:t>
        <a:bodyPr/>
        <a:lstStyle/>
        <a:p>
          <a:endParaRPr lang="en-US"/>
        </a:p>
      </dgm:t>
    </dgm:pt>
    <dgm:pt modelId="{C2BBDF83-ED80-43BE-9C88-F9AF9D6B327B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WorkForce</a:t>
          </a:r>
          <a:endParaRPr lang="en-US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gm:t>
    </dgm:pt>
    <dgm:pt modelId="{D781A4C3-AEEB-4F51-AF26-DC64EFE5A6E7}" type="parTrans" cxnId="{2CBAD166-C3D5-418F-9F75-17636EFA959A}">
      <dgm:prSet/>
      <dgm:spPr/>
      <dgm:t>
        <a:bodyPr/>
        <a:lstStyle/>
        <a:p>
          <a:endParaRPr lang="en-US"/>
        </a:p>
      </dgm:t>
    </dgm:pt>
    <dgm:pt modelId="{AF9D383E-24B9-4E8E-97BC-54729770FDFA}" type="sibTrans" cxnId="{2CBAD166-C3D5-418F-9F75-17636EFA959A}">
      <dgm:prSet/>
      <dgm:spPr/>
      <dgm:t>
        <a:bodyPr/>
        <a:lstStyle/>
        <a:p>
          <a:endParaRPr lang="en-US"/>
        </a:p>
      </dgm:t>
    </dgm:pt>
    <dgm:pt modelId="{DC545475-989B-4E58-8214-C628D71E4F98}" type="pres">
      <dgm:prSet presAssocID="{4C5AC070-0B03-48BC-95C0-E911C659F7D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DFA7CF-DB1F-4ADC-9E76-A0906C68A995}" type="pres">
      <dgm:prSet presAssocID="{E606B121-6606-4356-B235-9992DB93E279}" presName="circle1" presStyleLbl="node1" presStyleIdx="0" presStyleCnt="2"/>
      <dgm:spPr/>
    </dgm:pt>
    <dgm:pt modelId="{9F443696-443F-4153-B048-D2C43F9D77FA}" type="pres">
      <dgm:prSet presAssocID="{E606B121-6606-4356-B235-9992DB93E279}" presName="space" presStyleCnt="0"/>
      <dgm:spPr/>
    </dgm:pt>
    <dgm:pt modelId="{1FC9BD14-1C84-4E5A-8022-9BD0095CBED4}" type="pres">
      <dgm:prSet presAssocID="{E606B121-6606-4356-B235-9992DB93E279}" presName="rect1" presStyleLbl="alignAcc1" presStyleIdx="0" presStyleCnt="2" custLinFactNeighborX="5975" custLinFactNeighborY="-3654"/>
      <dgm:spPr/>
      <dgm:t>
        <a:bodyPr/>
        <a:lstStyle/>
        <a:p>
          <a:endParaRPr lang="en-US"/>
        </a:p>
      </dgm:t>
    </dgm:pt>
    <dgm:pt modelId="{0B929960-35A4-4E6A-96C1-FC4A40B3F81F}" type="pres">
      <dgm:prSet presAssocID="{C2BBDF83-ED80-43BE-9C88-F9AF9D6B327B}" presName="vertSpace2" presStyleLbl="node1" presStyleIdx="0" presStyleCnt="2"/>
      <dgm:spPr/>
    </dgm:pt>
    <dgm:pt modelId="{BAC822D7-2C26-4B69-808C-B4805EE12804}" type="pres">
      <dgm:prSet presAssocID="{C2BBDF83-ED80-43BE-9C88-F9AF9D6B327B}" presName="circle2" presStyleLbl="node1" presStyleIdx="1" presStyleCnt="2"/>
      <dgm:spPr/>
    </dgm:pt>
    <dgm:pt modelId="{451716C4-4739-4C9A-A142-89F25B9D9EC3}" type="pres">
      <dgm:prSet presAssocID="{C2BBDF83-ED80-43BE-9C88-F9AF9D6B327B}" presName="rect2" presStyleLbl="alignAcc1" presStyleIdx="1" presStyleCnt="2"/>
      <dgm:spPr/>
      <dgm:t>
        <a:bodyPr/>
        <a:lstStyle/>
        <a:p>
          <a:endParaRPr lang="en-US"/>
        </a:p>
      </dgm:t>
    </dgm:pt>
    <dgm:pt modelId="{EB189DB9-FDC5-4E46-B125-9050FF6894DA}" type="pres">
      <dgm:prSet presAssocID="{E606B121-6606-4356-B235-9992DB93E279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B6DF0-A610-4150-AAED-2BD634EDED21}" type="pres">
      <dgm:prSet presAssocID="{C2BBDF83-ED80-43BE-9C88-F9AF9D6B327B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BA1A9-7080-4A91-B2F3-EFC2FF745CE6}" type="presOf" srcId="{4C5AC070-0B03-48BC-95C0-E911C659F7D8}" destId="{DC545475-989B-4E58-8214-C628D71E4F98}" srcOrd="0" destOrd="0" presId="urn:microsoft.com/office/officeart/2005/8/layout/target3"/>
    <dgm:cxn modelId="{2CBAD166-C3D5-418F-9F75-17636EFA959A}" srcId="{4C5AC070-0B03-48BC-95C0-E911C659F7D8}" destId="{C2BBDF83-ED80-43BE-9C88-F9AF9D6B327B}" srcOrd="1" destOrd="0" parTransId="{D781A4C3-AEEB-4F51-AF26-DC64EFE5A6E7}" sibTransId="{AF9D383E-24B9-4E8E-97BC-54729770FDFA}"/>
    <dgm:cxn modelId="{B82ECC53-B172-4149-AD06-5F1AE4043561}" type="presOf" srcId="{E606B121-6606-4356-B235-9992DB93E279}" destId="{EB189DB9-FDC5-4E46-B125-9050FF6894DA}" srcOrd="1" destOrd="0" presId="urn:microsoft.com/office/officeart/2005/8/layout/target3"/>
    <dgm:cxn modelId="{B2F6BF80-FDF4-4CAD-93E3-7DBFBAFCE21B}" type="presOf" srcId="{C2BBDF83-ED80-43BE-9C88-F9AF9D6B327B}" destId="{321B6DF0-A610-4150-AAED-2BD634EDED21}" srcOrd="1" destOrd="0" presId="urn:microsoft.com/office/officeart/2005/8/layout/target3"/>
    <dgm:cxn modelId="{7D63E3B3-1980-4D44-8737-742C29FE55C7}" type="presOf" srcId="{C2BBDF83-ED80-43BE-9C88-F9AF9D6B327B}" destId="{451716C4-4739-4C9A-A142-89F25B9D9EC3}" srcOrd="0" destOrd="0" presId="urn:microsoft.com/office/officeart/2005/8/layout/target3"/>
    <dgm:cxn modelId="{5548ED8A-8972-4F6B-9AA1-D98D49B4F514}" srcId="{4C5AC070-0B03-48BC-95C0-E911C659F7D8}" destId="{E606B121-6606-4356-B235-9992DB93E279}" srcOrd="0" destOrd="0" parTransId="{99CB6ACE-3F9F-47A6-9420-0822796AF253}" sibTransId="{E10DEE1E-57E1-4897-BB42-B4D2065D96F3}"/>
    <dgm:cxn modelId="{4D4668BA-6F71-4BEB-84C2-9FFFBB4ED997}" type="presOf" srcId="{E606B121-6606-4356-B235-9992DB93E279}" destId="{1FC9BD14-1C84-4E5A-8022-9BD0095CBED4}" srcOrd="0" destOrd="0" presId="urn:microsoft.com/office/officeart/2005/8/layout/target3"/>
    <dgm:cxn modelId="{13D1D96D-5A2B-41D7-AAB6-D1453ABC809A}" type="presParOf" srcId="{DC545475-989B-4E58-8214-C628D71E4F98}" destId="{53DFA7CF-DB1F-4ADC-9E76-A0906C68A995}" srcOrd="0" destOrd="0" presId="urn:microsoft.com/office/officeart/2005/8/layout/target3"/>
    <dgm:cxn modelId="{48D2A596-9908-47AC-A9C4-6280D025383C}" type="presParOf" srcId="{DC545475-989B-4E58-8214-C628D71E4F98}" destId="{9F443696-443F-4153-B048-D2C43F9D77FA}" srcOrd="1" destOrd="0" presId="urn:microsoft.com/office/officeart/2005/8/layout/target3"/>
    <dgm:cxn modelId="{E395615E-ADE3-4DD4-91AC-F9976820D2CE}" type="presParOf" srcId="{DC545475-989B-4E58-8214-C628D71E4F98}" destId="{1FC9BD14-1C84-4E5A-8022-9BD0095CBED4}" srcOrd="2" destOrd="0" presId="urn:microsoft.com/office/officeart/2005/8/layout/target3"/>
    <dgm:cxn modelId="{9A8B0977-B282-4BAB-A922-01B0B3BA2FAC}" type="presParOf" srcId="{DC545475-989B-4E58-8214-C628D71E4F98}" destId="{0B929960-35A4-4E6A-96C1-FC4A40B3F81F}" srcOrd="3" destOrd="0" presId="urn:microsoft.com/office/officeart/2005/8/layout/target3"/>
    <dgm:cxn modelId="{566EDF23-BA9D-4C99-A17E-C80524542B1B}" type="presParOf" srcId="{DC545475-989B-4E58-8214-C628D71E4F98}" destId="{BAC822D7-2C26-4B69-808C-B4805EE12804}" srcOrd="4" destOrd="0" presId="urn:microsoft.com/office/officeart/2005/8/layout/target3"/>
    <dgm:cxn modelId="{6F28A729-BBA9-4B0C-A8C5-060486EBED30}" type="presParOf" srcId="{DC545475-989B-4E58-8214-C628D71E4F98}" destId="{451716C4-4739-4C9A-A142-89F25B9D9EC3}" srcOrd="5" destOrd="0" presId="urn:microsoft.com/office/officeart/2005/8/layout/target3"/>
    <dgm:cxn modelId="{EE37DEED-EA93-47AA-B8AA-485D7A0C6A52}" type="presParOf" srcId="{DC545475-989B-4E58-8214-C628D71E4F98}" destId="{EB189DB9-FDC5-4E46-B125-9050FF6894DA}" srcOrd="6" destOrd="0" presId="urn:microsoft.com/office/officeart/2005/8/layout/target3"/>
    <dgm:cxn modelId="{5D9D68F8-B94D-4379-88EA-033FB4E655FF}" type="presParOf" srcId="{DC545475-989B-4E58-8214-C628D71E4F98}" destId="{321B6DF0-A610-4150-AAED-2BD634EDED21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598B27-9535-4ABB-988C-BD92C2F172F5}" type="doc">
      <dgm:prSet loTypeId="urn:microsoft.com/office/officeart/2005/8/layout/hList6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6071BE-E136-4BDA-8D44-3FF2CD1E36ED}">
      <dgm:prSet custT="1"/>
      <dgm:spPr/>
      <dgm:t>
        <a:bodyPr/>
        <a:lstStyle/>
        <a:p>
          <a:pPr rtl="0"/>
          <a:r>
            <a:rPr lang="en-US" sz="1600" dirty="0" smtClean="0">
              <a:latin typeface="News706 BT" panose="02040804060705020204" pitchFamily="18" charset="0"/>
            </a:rPr>
            <a:t>Team Members</a:t>
          </a:r>
          <a:endParaRPr lang="en-US" sz="1600" dirty="0">
            <a:latin typeface="News706 BT" panose="02040804060705020204" pitchFamily="18" charset="0"/>
          </a:endParaRPr>
        </a:p>
      </dgm:t>
    </dgm:pt>
    <dgm:pt modelId="{B2175740-D1D6-4FD3-B899-9EA85B90E755}" type="parTrans" cxnId="{0E5991CC-F4F7-4942-9FBD-28867BA37CEF}">
      <dgm:prSet/>
      <dgm:spPr/>
      <dgm:t>
        <a:bodyPr/>
        <a:lstStyle/>
        <a:p>
          <a:endParaRPr lang="en-US"/>
        </a:p>
      </dgm:t>
    </dgm:pt>
    <dgm:pt modelId="{6BDB5E45-3378-432A-9D99-A70FFB00278C}" type="sibTrans" cxnId="{0E5991CC-F4F7-4942-9FBD-28867BA37CEF}">
      <dgm:prSet/>
      <dgm:spPr/>
      <dgm:t>
        <a:bodyPr/>
        <a:lstStyle/>
        <a:p>
          <a:endParaRPr lang="en-US"/>
        </a:p>
      </dgm:t>
    </dgm:pt>
    <dgm:pt modelId="{F285D2DF-BE8D-4087-8726-ABA453F17AC3}">
      <dgm:prSet custT="1"/>
      <dgm:spPr/>
      <dgm:t>
        <a:bodyPr/>
        <a:lstStyle/>
        <a:p>
          <a:pPr rtl="0"/>
          <a:r>
            <a:rPr lang="en-US" sz="1800" dirty="0" smtClean="0">
              <a:latin typeface="Baskerville Old Face" panose="02020602080505020303" pitchFamily="18" charset="0"/>
            </a:rPr>
            <a:t>Igho powell Oghenetega (Project Manager)</a:t>
          </a:r>
          <a:endParaRPr lang="en-US" sz="1800" dirty="0">
            <a:latin typeface="Baskerville Old Face" panose="02020602080505020303" pitchFamily="18" charset="0"/>
          </a:endParaRPr>
        </a:p>
      </dgm:t>
    </dgm:pt>
    <dgm:pt modelId="{C3CA8C28-B8E7-447A-9E00-D0327EEBE4B8}" type="parTrans" cxnId="{A3072981-1EFE-4161-9EBE-2F503D2ECBD2}">
      <dgm:prSet/>
      <dgm:spPr/>
      <dgm:t>
        <a:bodyPr/>
        <a:lstStyle/>
        <a:p>
          <a:endParaRPr lang="en-US"/>
        </a:p>
      </dgm:t>
    </dgm:pt>
    <dgm:pt modelId="{B493F591-D35D-4A1B-A01E-D0AEFFBBAC45}" type="sibTrans" cxnId="{A3072981-1EFE-4161-9EBE-2F503D2ECBD2}">
      <dgm:prSet/>
      <dgm:spPr/>
      <dgm:t>
        <a:bodyPr/>
        <a:lstStyle/>
        <a:p>
          <a:endParaRPr lang="en-US"/>
        </a:p>
      </dgm:t>
    </dgm:pt>
    <dgm:pt modelId="{23D14FA1-EE07-4756-BAD2-98F47F69A1D4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Koyenikan Esther (Business Analyst)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D74A8E43-B6EA-4076-83E1-13141E810DAA}" type="parTrans" cxnId="{45F95922-236A-4A3F-AFEC-16BDCDEE4725}">
      <dgm:prSet/>
      <dgm:spPr/>
      <dgm:t>
        <a:bodyPr/>
        <a:lstStyle/>
        <a:p>
          <a:endParaRPr lang="en-US"/>
        </a:p>
      </dgm:t>
    </dgm:pt>
    <dgm:pt modelId="{9C8D7B3C-BEE4-4B2F-BF42-6BD9EA24C3E0}" type="sibTrans" cxnId="{45F95922-236A-4A3F-AFEC-16BDCDEE4725}">
      <dgm:prSet/>
      <dgm:spPr/>
      <dgm:t>
        <a:bodyPr/>
        <a:lstStyle/>
        <a:p>
          <a:endParaRPr lang="en-US"/>
        </a:p>
      </dgm:t>
    </dgm:pt>
    <dgm:pt modelId="{DAD43045-1083-47ED-A712-45E7593D63EC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Omolaye Clement (Developer)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DD165B25-F40B-4B90-AC4E-9AB93A931EE8}" type="parTrans" cxnId="{A87BA699-74C8-48EC-AD49-CEBC30D1B298}">
      <dgm:prSet/>
      <dgm:spPr/>
      <dgm:t>
        <a:bodyPr/>
        <a:lstStyle/>
        <a:p>
          <a:endParaRPr lang="en-US"/>
        </a:p>
      </dgm:t>
    </dgm:pt>
    <dgm:pt modelId="{88E2C3E1-4672-449A-B07C-B14100549179}" type="sibTrans" cxnId="{A87BA699-74C8-48EC-AD49-CEBC30D1B298}">
      <dgm:prSet/>
      <dgm:spPr/>
      <dgm:t>
        <a:bodyPr/>
        <a:lstStyle/>
        <a:p>
          <a:endParaRPr lang="en-US"/>
        </a:p>
      </dgm:t>
    </dgm:pt>
    <dgm:pt modelId="{8943D9FE-9792-4143-9975-3EA5DF612BA7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Osinaike Gbemilekke (Developer)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A8E08F44-2D8A-4678-B45E-702D8F337111}" type="parTrans" cxnId="{E701F4EF-F68D-474C-9332-6C3CAF7E8399}">
      <dgm:prSet/>
      <dgm:spPr/>
      <dgm:t>
        <a:bodyPr/>
        <a:lstStyle/>
        <a:p>
          <a:endParaRPr lang="en-US"/>
        </a:p>
      </dgm:t>
    </dgm:pt>
    <dgm:pt modelId="{C9B135E4-FA51-4D44-BF9A-ECCF929CD80A}" type="sibTrans" cxnId="{E701F4EF-F68D-474C-9332-6C3CAF7E8399}">
      <dgm:prSet/>
      <dgm:spPr/>
      <dgm:t>
        <a:bodyPr/>
        <a:lstStyle/>
        <a:p>
          <a:endParaRPr lang="en-US"/>
        </a:p>
      </dgm:t>
    </dgm:pt>
    <dgm:pt modelId="{1AD90CB9-C235-4A1D-9FAC-A842C40D524F}" type="pres">
      <dgm:prSet presAssocID="{75598B27-9535-4ABB-988C-BD92C2F172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957C84-2D3D-46CF-BCEF-14B2460A4EE5}" type="pres">
      <dgm:prSet presAssocID="{846071BE-E136-4BDA-8D44-3FF2CD1E36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7CF91-240F-4884-A3F1-50B0147D0187}" type="pres">
      <dgm:prSet presAssocID="{6BDB5E45-3378-432A-9D99-A70FFB00278C}" presName="sibTrans" presStyleCnt="0"/>
      <dgm:spPr/>
    </dgm:pt>
    <dgm:pt modelId="{5791B680-D3F2-4647-9EA8-2B16BD20FCBD}" type="pres">
      <dgm:prSet presAssocID="{F285D2DF-BE8D-4087-8726-ABA453F17AC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14A4D-CD1D-4DD2-999D-808E85CE69A8}" type="pres">
      <dgm:prSet presAssocID="{B493F591-D35D-4A1B-A01E-D0AEFFBBAC45}" presName="sibTrans" presStyleCnt="0"/>
      <dgm:spPr/>
    </dgm:pt>
    <dgm:pt modelId="{57DA5966-1CEC-4D24-B71A-1799634EC1A3}" type="pres">
      <dgm:prSet presAssocID="{23D14FA1-EE07-4756-BAD2-98F47F69A1D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F54FD-D9FF-4D72-B59E-4824347D80ED}" type="pres">
      <dgm:prSet presAssocID="{9C8D7B3C-BEE4-4B2F-BF42-6BD9EA24C3E0}" presName="sibTrans" presStyleCnt="0"/>
      <dgm:spPr/>
    </dgm:pt>
    <dgm:pt modelId="{7EE1A62E-F28B-4645-8E65-489666164637}" type="pres">
      <dgm:prSet presAssocID="{DAD43045-1083-47ED-A712-45E7593D63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090E5-6CD7-4B0D-BB82-A6E40075EC42}" type="pres">
      <dgm:prSet presAssocID="{88E2C3E1-4672-449A-B07C-B14100549179}" presName="sibTrans" presStyleCnt="0"/>
      <dgm:spPr/>
    </dgm:pt>
    <dgm:pt modelId="{A7CF0443-A576-4158-8012-3E70F8781D54}" type="pres">
      <dgm:prSet presAssocID="{8943D9FE-9792-4143-9975-3EA5DF612B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7BA699-74C8-48EC-AD49-CEBC30D1B298}" srcId="{75598B27-9535-4ABB-988C-BD92C2F172F5}" destId="{DAD43045-1083-47ED-A712-45E7593D63EC}" srcOrd="3" destOrd="0" parTransId="{DD165B25-F40B-4B90-AC4E-9AB93A931EE8}" sibTransId="{88E2C3E1-4672-449A-B07C-B14100549179}"/>
    <dgm:cxn modelId="{2552C9CA-9B35-4CA1-A7BA-53BBB6D647A7}" type="presOf" srcId="{23D14FA1-EE07-4756-BAD2-98F47F69A1D4}" destId="{57DA5966-1CEC-4D24-B71A-1799634EC1A3}" srcOrd="0" destOrd="0" presId="urn:microsoft.com/office/officeart/2005/8/layout/hList6"/>
    <dgm:cxn modelId="{E701F4EF-F68D-474C-9332-6C3CAF7E8399}" srcId="{75598B27-9535-4ABB-988C-BD92C2F172F5}" destId="{8943D9FE-9792-4143-9975-3EA5DF612BA7}" srcOrd="4" destOrd="0" parTransId="{A8E08F44-2D8A-4678-B45E-702D8F337111}" sibTransId="{C9B135E4-FA51-4D44-BF9A-ECCF929CD80A}"/>
    <dgm:cxn modelId="{7EF9E537-B248-43E6-90CC-1881281B0B98}" type="presOf" srcId="{8943D9FE-9792-4143-9975-3EA5DF612BA7}" destId="{A7CF0443-A576-4158-8012-3E70F8781D54}" srcOrd="0" destOrd="0" presId="urn:microsoft.com/office/officeart/2005/8/layout/hList6"/>
    <dgm:cxn modelId="{A3072981-1EFE-4161-9EBE-2F503D2ECBD2}" srcId="{75598B27-9535-4ABB-988C-BD92C2F172F5}" destId="{F285D2DF-BE8D-4087-8726-ABA453F17AC3}" srcOrd="1" destOrd="0" parTransId="{C3CA8C28-B8E7-447A-9E00-D0327EEBE4B8}" sibTransId="{B493F591-D35D-4A1B-A01E-D0AEFFBBAC45}"/>
    <dgm:cxn modelId="{550C5D6A-4014-4F41-A81D-ACB36B7AFE08}" type="presOf" srcId="{846071BE-E136-4BDA-8D44-3FF2CD1E36ED}" destId="{EE957C84-2D3D-46CF-BCEF-14B2460A4EE5}" srcOrd="0" destOrd="0" presId="urn:microsoft.com/office/officeart/2005/8/layout/hList6"/>
    <dgm:cxn modelId="{227F52D2-24A0-4CEF-841E-E17F0E2AF7F0}" type="presOf" srcId="{DAD43045-1083-47ED-A712-45E7593D63EC}" destId="{7EE1A62E-F28B-4645-8E65-489666164637}" srcOrd="0" destOrd="0" presId="urn:microsoft.com/office/officeart/2005/8/layout/hList6"/>
    <dgm:cxn modelId="{0E5991CC-F4F7-4942-9FBD-28867BA37CEF}" srcId="{75598B27-9535-4ABB-988C-BD92C2F172F5}" destId="{846071BE-E136-4BDA-8D44-3FF2CD1E36ED}" srcOrd="0" destOrd="0" parTransId="{B2175740-D1D6-4FD3-B899-9EA85B90E755}" sibTransId="{6BDB5E45-3378-432A-9D99-A70FFB00278C}"/>
    <dgm:cxn modelId="{8294E172-A27A-45D9-8589-B15D24E45CF9}" type="presOf" srcId="{75598B27-9535-4ABB-988C-BD92C2F172F5}" destId="{1AD90CB9-C235-4A1D-9FAC-A842C40D524F}" srcOrd="0" destOrd="0" presId="urn:microsoft.com/office/officeart/2005/8/layout/hList6"/>
    <dgm:cxn modelId="{D869D2B2-1FC8-44A1-9EC7-1E77191F911D}" type="presOf" srcId="{F285D2DF-BE8D-4087-8726-ABA453F17AC3}" destId="{5791B680-D3F2-4647-9EA8-2B16BD20FCBD}" srcOrd="0" destOrd="0" presId="urn:microsoft.com/office/officeart/2005/8/layout/hList6"/>
    <dgm:cxn modelId="{45F95922-236A-4A3F-AFEC-16BDCDEE4725}" srcId="{75598B27-9535-4ABB-988C-BD92C2F172F5}" destId="{23D14FA1-EE07-4756-BAD2-98F47F69A1D4}" srcOrd="2" destOrd="0" parTransId="{D74A8E43-B6EA-4076-83E1-13141E810DAA}" sibTransId="{9C8D7B3C-BEE4-4B2F-BF42-6BD9EA24C3E0}"/>
    <dgm:cxn modelId="{1FCB90AC-BE4E-4213-9D0B-C47665002346}" type="presParOf" srcId="{1AD90CB9-C235-4A1D-9FAC-A842C40D524F}" destId="{EE957C84-2D3D-46CF-BCEF-14B2460A4EE5}" srcOrd="0" destOrd="0" presId="urn:microsoft.com/office/officeart/2005/8/layout/hList6"/>
    <dgm:cxn modelId="{DA8BF325-2A8D-418C-A1E9-1DFB305E76B3}" type="presParOf" srcId="{1AD90CB9-C235-4A1D-9FAC-A842C40D524F}" destId="{57A7CF91-240F-4884-A3F1-50B0147D0187}" srcOrd="1" destOrd="0" presId="urn:microsoft.com/office/officeart/2005/8/layout/hList6"/>
    <dgm:cxn modelId="{F224A503-03D3-4B07-AED2-2F7AC9D9CBC3}" type="presParOf" srcId="{1AD90CB9-C235-4A1D-9FAC-A842C40D524F}" destId="{5791B680-D3F2-4647-9EA8-2B16BD20FCBD}" srcOrd="2" destOrd="0" presId="urn:microsoft.com/office/officeart/2005/8/layout/hList6"/>
    <dgm:cxn modelId="{C54CFF3D-29AF-40D6-842C-9E46DB3BACF2}" type="presParOf" srcId="{1AD90CB9-C235-4A1D-9FAC-A842C40D524F}" destId="{B2114A4D-CD1D-4DD2-999D-808E85CE69A8}" srcOrd="3" destOrd="0" presId="urn:microsoft.com/office/officeart/2005/8/layout/hList6"/>
    <dgm:cxn modelId="{8D4013A5-5BBB-4E56-BF74-155BEB968606}" type="presParOf" srcId="{1AD90CB9-C235-4A1D-9FAC-A842C40D524F}" destId="{57DA5966-1CEC-4D24-B71A-1799634EC1A3}" srcOrd="4" destOrd="0" presId="urn:microsoft.com/office/officeart/2005/8/layout/hList6"/>
    <dgm:cxn modelId="{A92A9CF7-D9B8-4236-A4A4-59C06C5B81DF}" type="presParOf" srcId="{1AD90CB9-C235-4A1D-9FAC-A842C40D524F}" destId="{719F54FD-D9FF-4D72-B59E-4824347D80ED}" srcOrd="5" destOrd="0" presId="urn:microsoft.com/office/officeart/2005/8/layout/hList6"/>
    <dgm:cxn modelId="{08626F66-AB69-4103-BEB5-7175CF5367CE}" type="presParOf" srcId="{1AD90CB9-C235-4A1D-9FAC-A842C40D524F}" destId="{7EE1A62E-F28B-4645-8E65-489666164637}" srcOrd="6" destOrd="0" presId="urn:microsoft.com/office/officeart/2005/8/layout/hList6"/>
    <dgm:cxn modelId="{956D7514-B1E5-4D85-AAE7-802D2FA52615}" type="presParOf" srcId="{1AD90CB9-C235-4A1D-9FAC-A842C40D524F}" destId="{86E090E5-6CD7-4B0D-BB82-A6E40075EC42}" srcOrd="7" destOrd="0" presId="urn:microsoft.com/office/officeart/2005/8/layout/hList6"/>
    <dgm:cxn modelId="{C5D34BAC-A7B1-4962-B132-6A4E4830109D}" type="presParOf" srcId="{1AD90CB9-C235-4A1D-9FAC-A842C40D524F}" destId="{A7CF0443-A576-4158-8012-3E70F8781D54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957DB1-1C37-487C-A8CF-2342CB4C0BAC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C2059A-2C88-4DD3-92E6-6FDBF79D3A62}">
      <dgm:prSet/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latin typeface="News706 BT" panose="02040804060705020204" pitchFamily="18" charset="0"/>
            </a:rPr>
            <a:t>TEAM ESSENCE</a:t>
          </a:r>
          <a:endParaRPr lang="en-US" dirty="0">
            <a:latin typeface="News706 BT" panose="02040804060705020204" pitchFamily="18" charset="0"/>
          </a:endParaRPr>
        </a:p>
      </dgm:t>
    </dgm:pt>
    <dgm:pt modelId="{73B483E8-CBEF-48C9-97F8-FCD41C92D18E}" type="parTrans" cxnId="{E4FD3A84-8C04-48D5-A3D7-C3DAB325823A}">
      <dgm:prSet/>
      <dgm:spPr/>
      <dgm:t>
        <a:bodyPr/>
        <a:lstStyle/>
        <a:p>
          <a:endParaRPr lang="en-US"/>
        </a:p>
      </dgm:t>
    </dgm:pt>
    <dgm:pt modelId="{C39E7F02-C4F0-426B-8DFA-3F88D5585B6F}" type="sibTrans" cxnId="{E4FD3A84-8C04-48D5-A3D7-C3DAB325823A}">
      <dgm:prSet/>
      <dgm:spPr/>
      <dgm:t>
        <a:bodyPr/>
        <a:lstStyle/>
        <a:p>
          <a:endParaRPr lang="en-US"/>
        </a:p>
      </dgm:t>
    </dgm:pt>
    <dgm:pt modelId="{E6C0BD92-E067-4A34-84AC-A5660EF6F597}" type="pres">
      <dgm:prSet presAssocID="{76957DB1-1C37-487C-A8CF-2342CB4C0BA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386A39-937F-4ED8-ADF6-2EE2EDACF805}" type="pres">
      <dgm:prSet presAssocID="{3BC2059A-2C88-4DD3-92E6-6FDBF79D3A62}" presName="horFlow" presStyleCnt="0"/>
      <dgm:spPr/>
    </dgm:pt>
    <dgm:pt modelId="{CB468F18-08ED-4D64-A4D9-AB11B2139EEB}" type="pres">
      <dgm:prSet presAssocID="{3BC2059A-2C88-4DD3-92E6-6FDBF79D3A62}" presName="bigChev" presStyleLbl="node1" presStyleIdx="0" presStyleCnt="1" custScaleX="225349" custScaleY="100155" custLinFactNeighborX="75377" custLinFactNeighborY="0"/>
      <dgm:spPr/>
      <dgm:t>
        <a:bodyPr/>
        <a:lstStyle/>
        <a:p>
          <a:endParaRPr lang="en-US"/>
        </a:p>
      </dgm:t>
    </dgm:pt>
  </dgm:ptLst>
  <dgm:cxnLst>
    <dgm:cxn modelId="{EB3B2641-8A2E-422A-99EF-A74C4126C584}" type="presOf" srcId="{3BC2059A-2C88-4DD3-92E6-6FDBF79D3A62}" destId="{CB468F18-08ED-4D64-A4D9-AB11B2139EEB}" srcOrd="0" destOrd="0" presId="urn:microsoft.com/office/officeart/2005/8/layout/lProcess3"/>
    <dgm:cxn modelId="{1833B896-FC41-4D08-8B8E-D193574F37BD}" type="presOf" srcId="{76957DB1-1C37-487C-A8CF-2342CB4C0BAC}" destId="{E6C0BD92-E067-4A34-84AC-A5660EF6F597}" srcOrd="0" destOrd="0" presId="urn:microsoft.com/office/officeart/2005/8/layout/lProcess3"/>
    <dgm:cxn modelId="{E4FD3A84-8C04-48D5-A3D7-C3DAB325823A}" srcId="{76957DB1-1C37-487C-A8CF-2342CB4C0BAC}" destId="{3BC2059A-2C88-4DD3-92E6-6FDBF79D3A62}" srcOrd="0" destOrd="0" parTransId="{73B483E8-CBEF-48C9-97F8-FCD41C92D18E}" sibTransId="{C39E7F02-C4F0-426B-8DFA-3F88D5585B6F}"/>
    <dgm:cxn modelId="{16C47A87-99C5-461D-B013-139A1B544947}" type="presParOf" srcId="{E6C0BD92-E067-4A34-84AC-A5660EF6F597}" destId="{89386A39-937F-4ED8-ADF6-2EE2EDACF805}" srcOrd="0" destOrd="0" presId="urn:microsoft.com/office/officeart/2005/8/layout/lProcess3"/>
    <dgm:cxn modelId="{B6B4D980-E4E5-4114-A52E-33BE827C0DA2}" type="presParOf" srcId="{89386A39-937F-4ED8-ADF6-2EE2EDACF805}" destId="{CB468F18-08ED-4D64-A4D9-AB11B2139EE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5AC070-0B03-48BC-95C0-E911C659F7D8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06B121-6606-4356-B235-9992DB93E279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Project Name:</a:t>
          </a:r>
          <a:endParaRPr lang="en-US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gm:t>
    </dgm:pt>
    <dgm:pt modelId="{99CB6ACE-3F9F-47A6-9420-0822796AF253}" type="parTrans" cxnId="{5548ED8A-8972-4F6B-9AA1-D98D49B4F514}">
      <dgm:prSet/>
      <dgm:spPr/>
      <dgm:t>
        <a:bodyPr/>
        <a:lstStyle/>
        <a:p>
          <a:endParaRPr lang="en-US"/>
        </a:p>
      </dgm:t>
    </dgm:pt>
    <dgm:pt modelId="{E10DEE1E-57E1-4897-BB42-B4D2065D96F3}" type="sibTrans" cxnId="{5548ED8A-8972-4F6B-9AA1-D98D49B4F514}">
      <dgm:prSet/>
      <dgm:spPr/>
      <dgm:t>
        <a:bodyPr/>
        <a:lstStyle/>
        <a:p>
          <a:endParaRPr lang="en-US"/>
        </a:p>
      </dgm:t>
    </dgm:pt>
    <dgm:pt modelId="{C2BBDF83-ED80-43BE-9C88-F9AF9D6B327B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WorkForce</a:t>
          </a:r>
          <a:endParaRPr lang="en-US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gm:t>
    </dgm:pt>
    <dgm:pt modelId="{D781A4C3-AEEB-4F51-AF26-DC64EFE5A6E7}" type="parTrans" cxnId="{2CBAD166-C3D5-418F-9F75-17636EFA959A}">
      <dgm:prSet/>
      <dgm:spPr/>
      <dgm:t>
        <a:bodyPr/>
        <a:lstStyle/>
        <a:p>
          <a:endParaRPr lang="en-US"/>
        </a:p>
      </dgm:t>
    </dgm:pt>
    <dgm:pt modelId="{AF9D383E-24B9-4E8E-97BC-54729770FDFA}" type="sibTrans" cxnId="{2CBAD166-C3D5-418F-9F75-17636EFA959A}">
      <dgm:prSet/>
      <dgm:spPr/>
      <dgm:t>
        <a:bodyPr/>
        <a:lstStyle/>
        <a:p>
          <a:endParaRPr lang="en-US"/>
        </a:p>
      </dgm:t>
    </dgm:pt>
    <dgm:pt modelId="{DC545475-989B-4E58-8214-C628D71E4F98}" type="pres">
      <dgm:prSet presAssocID="{4C5AC070-0B03-48BC-95C0-E911C659F7D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DFA7CF-DB1F-4ADC-9E76-A0906C68A995}" type="pres">
      <dgm:prSet presAssocID="{E606B121-6606-4356-B235-9992DB93E279}" presName="circle1" presStyleLbl="node1" presStyleIdx="0" presStyleCnt="2"/>
      <dgm:spPr/>
    </dgm:pt>
    <dgm:pt modelId="{9F443696-443F-4153-B048-D2C43F9D77FA}" type="pres">
      <dgm:prSet presAssocID="{E606B121-6606-4356-B235-9992DB93E279}" presName="space" presStyleCnt="0"/>
      <dgm:spPr/>
    </dgm:pt>
    <dgm:pt modelId="{1FC9BD14-1C84-4E5A-8022-9BD0095CBED4}" type="pres">
      <dgm:prSet presAssocID="{E606B121-6606-4356-B235-9992DB93E279}" presName="rect1" presStyleLbl="alignAcc1" presStyleIdx="0" presStyleCnt="2" custLinFactNeighborX="5975" custLinFactNeighborY="-3654"/>
      <dgm:spPr/>
      <dgm:t>
        <a:bodyPr/>
        <a:lstStyle/>
        <a:p>
          <a:endParaRPr lang="en-US"/>
        </a:p>
      </dgm:t>
    </dgm:pt>
    <dgm:pt modelId="{0B929960-35A4-4E6A-96C1-FC4A40B3F81F}" type="pres">
      <dgm:prSet presAssocID="{C2BBDF83-ED80-43BE-9C88-F9AF9D6B327B}" presName="vertSpace2" presStyleLbl="node1" presStyleIdx="0" presStyleCnt="2"/>
      <dgm:spPr/>
    </dgm:pt>
    <dgm:pt modelId="{BAC822D7-2C26-4B69-808C-B4805EE12804}" type="pres">
      <dgm:prSet presAssocID="{C2BBDF83-ED80-43BE-9C88-F9AF9D6B327B}" presName="circle2" presStyleLbl="node1" presStyleIdx="1" presStyleCnt="2"/>
      <dgm:spPr/>
    </dgm:pt>
    <dgm:pt modelId="{451716C4-4739-4C9A-A142-89F25B9D9EC3}" type="pres">
      <dgm:prSet presAssocID="{C2BBDF83-ED80-43BE-9C88-F9AF9D6B327B}" presName="rect2" presStyleLbl="alignAcc1" presStyleIdx="1" presStyleCnt="2"/>
      <dgm:spPr/>
      <dgm:t>
        <a:bodyPr/>
        <a:lstStyle/>
        <a:p>
          <a:endParaRPr lang="en-US"/>
        </a:p>
      </dgm:t>
    </dgm:pt>
    <dgm:pt modelId="{EB189DB9-FDC5-4E46-B125-9050FF6894DA}" type="pres">
      <dgm:prSet presAssocID="{E606B121-6606-4356-B235-9992DB93E279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B6DF0-A610-4150-AAED-2BD634EDED21}" type="pres">
      <dgm:prSet presAssocID="{C2BBDF83-ED80-43BE-9C88-F9AF9D6B327B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BA1A9-7080-4A91-B2F3-EFC2FF745CE6}" type="presOf" srcId="{4C5AC070-0B03-48BC-95C0-E911C659F7D8}" destId="{DC545475-989B-4E58-8214-C628D71E4F98}" srcOrd="0" destOrd="0" presId="urn:microsoft.com/office/officeart/2005/8/layout/target3"/>
    <dgm:cxn modelId="{2CBAD166-C3D5-418F-9F75-17636EFA959A}" srcId="{4C5AC070-0B03-48BC-95C0-E911C659F7D8}" destId="{C2BBDF83-ED80-43BE-9C88-F9AF9D6B327B}" srcOrd="1" destOrd="0" parTransId="{D781A4C3-AEEB-4F51-AF26-DC64EFE5A6E7}" sibTransId="{AF9D383E-24B9-4E8E-97BC-54729770FDFA}"/>
    <dgm:cxn modelId="{B82ECC53-B172-4149-AD06-5F1AE4043561}" type="presOf" srcId="{E606B121-6606-4356-B235-9992DB93E279}" destId="{EB189DB9-FDC5-4E46-B125-9050FF6894DA}" srcOrd="1" destOrd="0" presId="urn:microsoft.com/office/officeart/2005/8/layout/target3"/>
    <dgm:cxn modelId="{B2F6BF80-FDF4-4CAD-93E3-7DBFBAFCE21B}" type="presOf" srcId="{C2BBDF83-ED80-43BE-9C88-F9AF9D6B327B}" destId="{321B6DF0-A610-4150-AAED-2BD634EDED21}" srcOrd="1" destOrd="0" presId="urn:microsoft.com/office/officeart/2005/8/layout/target3"/>
    <dgm:cxn modelId="{7D63E3B3-1980-4D44-8737-742C29FE55C7}" type="presOf" srcId="{C2BBDF83-ED80-43BE-9C88-F9AF9D6B327B}" destId="{451716C4-4739-4C9A-A142-89F25B9D9EC3}" srcOrd="0" destOrd="0" presId="urn:microsoft.com/office/officeart/2005/8/layout/target3"/>
    <dgm:cxn modelId="{5548ED8A-8972-4F6B-9AA1-D98D49B4F514}" srcId="{4C5AC070-0B03-48BC-95C0-E911C659F7D8}" destId="{E606B121-6606-4356-B235-9992DB93E279}" srcOrd="0" destOrd="0" parTransId="{99CB6ACE-3F9F-47A6-9420-0822796AF253}" sibTransId="{E10DEE1E-57E1-4897-BB42-B4D2065D96F3}"/>
    <dgm:cxn modelId="{4D4668BA-6F71-4BEB-84C2-9FFFBB4ED997}" type="presOf" srcId="{E606B121-6606-4356-B235-9992DB93E279}" destId="{1FC9BD14-1C84-4E5A-8022-9BD0095CBED4}" srcOrd="0" destOrd="0" presId="urn:microsoft.com/office/officeart/2005/8/layout/target3"/>
    <dgm:cxn modelId="{13D1D96D-5A2B-41D7-AAB6-D1453ABC809A}" type="presParOf" srcId="{DC545475-989B-4E58-8214-C628D71E4F98}" destId="{53DFA7CF-DB1F-4ADC-9E76-A0906C68A995}" srcOrd="0" destOrd="0" presId="urn:microsoft.com/office/officeart/2005/8/layout/target3"/>
    <dgm:cxn modelId="{48D2A596-9908-47AC-A9C4-6280D025383C}" type="presParOf" srcId="{DC545475-989B-4E58-8214-C628D71E4F98}" destId="{9F443696-443F-4153-B048-D2C43F9D77FA}" srcOrd="1" destOrd="0" presId="urn:microsoft.com/office/officeart/2005/8/layout/target3"/>
    <dgm:cxn modelId="{E395615E-ADE3-4DD4-91AC-F9976820D2CE}" type="presParOf" srcId="{DC545475-989B-4E58-8214-C628D71E4F98}" destId="{1FC9BD14-1C84-4E5A-8022-9BD0095CBED4}" srcOrd="2" destOrd="0" presId="urn:microsoft.com/office/officeart/2005/8/layout/target3"/>
    <dgm:cxn modelId="{9A8B0977-B282-4BAB-A922-01B0B3BA2FAC}" type="presParOf" srcId="{DC545475-989B-4E58-8214-C628D71E4F98}" destId="{0B929960-35A4-4E6A-96C1-FC4A40B3F81F}" srcOrd="3" destOrd="0" presId="urn:microsoft.com/office/officeart/2005/8/layout/target3"/>
    <dgm:cxn modelId="{566EDF23-BA9D-4C99-A17E-C80524542B1B}" type="presParOf" srcId="{DC545475-989B-4E58-8214-C628D71E4F98}" destId="{BAC822D7-2C26-4B69-808C-B4805EE12804}" srcOrd="4" destOrd="0" presId="urn:microsoft.com/office/officeart/2005/8/layout/target3"/>
    <dgm:cxn modelId="{6F28A729-BBA9-4B0C-A8C5-060486EBED30}" type="presParOf" srcId="{DC545475-989B-4E58-8214-C628D71E4F98}" destId="{451716C4-4739-4C9A-A142-89F25B9D9EC3}" srcOrd="5" destOrd="0" presId="urn:microsoft.com/office/officeart/2005/8/layout/target3"/>
    <dgm:cxn modelId="{EE37DEED-EA93-47AA-B8AA-485D7A0C6A52}" type="presParOf" srcId="{DC545475-989B-4E58-8214-C628D71E4F98}" destId="{EB189DB9-FDC5-4E46-B125-9050FF6894DA}" srcOrd="6" destOrd="0" presId="urn:microsoft.com/office/officeart/2005/8/layout/target3"/>
    <dgm:cxn modelId="{5D9D68F8-B94D-4379-88EA-033FB4E655FF}" type="presParOf" srcId="{DC545475-989B-4E58-8214-C628D71E4F98}" destId="{321B6DF0-A610-4150-AAED-2BD634EDED21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598B27-9535-4ABB-988C-BD92C2F172F5}" type="doc">
      <dgm:prSet loTypeId="urn:microsoft.com/office/officeart/2005/8/layout/hList6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6071BE-E136-4BDA-8D44-3FF2CD1E36ED}">
      <dgm:prSet custT="1"/>
      <dgm:spPr/>
      <dgm:t>
        <a:bodyPr/>
        <a:lstStyle/>
        <a:p>
          <a:pPr rtl="0"/>
          <a:r>
            <a:rPr lang="en-US" sz="1600" dirty="0" smtClean="0">
              <a:latin typeface="News706 BT" panose="02040804060705020204" pitchFamily="18" charset="0"/>
            </a:rPr>
            <a:t>Team Members</a:t>
          </a:r>
          <a:endParaRPr lang="en-US" sz="1600" dirty="0">
            <a:latin typeface="News706 BT" panose="02040804060705020204" pitchFamily="18" charset="0"/>
          </a:endParaRPr>
        </a:p>
      </dgm:t>
    </dgm:pt>
    <dgm:pt modelId="{B2175740-D1D6-4FD3-B899-9EA85B90E755}" type="parTrans" cxnId="{0E5991CC-F4F7-4942-9FBD-28867BA37CEF}">
      <dgm:prSet/>
      <dgm:spPr/>
      <dgm:t>
        <a:bodyPr/>
        <a:lstStyle/>
        <a:p>
          <a:endParaRPr lang="en-US"/>
        </a:p>
      </dgm:t>
    </dgm:pt>
    <dgm:pt modelId="{6BDB5E45-3378-432A-9D99-A70FFB00278C}" type="sibTrans" cxnId="{0E5991CC-F4F7-4942-9FBD-28867BA37CEF}">
      <dgm:prSet/>
      <dgm:spPr/>
      <dgm:t>
        <a:bodyPr/>
        <a:lstStyle/>
        <a:p>
          <a:endParaRPr lang="en-US"/>
        </a:p>
      </dgm:t>
    </dgm:pt>
    <dgm:pt modelId="{F285D2DF-BE8D-4087-8726-ABA453F17AC3}">
      <dgm:prSet custT="1"/>
      <dgm:spPr/>
      <dgm:t>
        <a:bodyPr/>
        <a:lstStyle/>
        <a:p>
          <a:pPr rtl="0"/>
          <a:r>
            <a:rPr lang="en-US" sz="1800" dirty="0" smtClean="0">
              <a:latin typeface="Baskerville Old Face" panose="02020602080505020303" pitchFamily="18" charset="0"/>
            </a:rPr>
            <a:t>Igho powell Oghenetega (Project Manager)</a:t>
          </a:r>
          <a:endParaRPr lang="en-US" sz="1800" dirty="0">
            <a:latin typeface="Baskerville Old Face" panose="02020602080505020303" pitchFamily="18" charset="0"/>
          </a:endParaRPr>
        </a:p>
      </dgm:t>
    </dgm:pt>
    <dgm:pt modelId="{C3CA8C28-B8E7-447A-9E00-D0327EEBE4B8}" type="parTrans" cxnId="{A3072981-1EFE-4161-9EBE-2F503D2ECBD2}">
      <dgm:prSet/>
      <dgm:spPr/>
      <dgm:t>
        <a:bodyPr/>
        <a:lstStyle/>
        <a:p>
          <a:endParaRPr lang="en-US"/>
        </a:p>
      </dgm:t>
    </dgm:pt>
    <dgm:pt modelId="{B493F591-D35D-4A1B-A01E-D0AEFFBBAC45}" type="sibTrans" cxnId="{A3072981-1EFE-4161-9EBE-2F503D2ECBD2}">
      <dgm:prSet/>
      <dgm:spPr/>
      <dgm:t>
        <a:bodyPr/>
        <a:lstStyle/>
        <a:p>
          <a:endParaRPr lang="en-US"/>
        </a:p>
      </dgm:t>
    </dgm:pt>
    <dgm:pt modelId="{23D14FA1-EE07-4756-BAD2-98F47F69A1D4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Koyenikan Esther (Business Analyst)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D74A8E43-B6EA-4076-83E1-13141E810DAA}" type="parTrans" cxnId="{45F95922-236A-4A3F-AFEC-16BDCDEE4725}">
      <dgm:prSet/>
      <dgm:spPr/>
      <dgm:t>
        <a:bodyPr/>
        <a:lstStyle/>
        <a:p>
          <a:endParaRPr lang="en-US"/>
        </a:p>
      </dgm:t>
    </dgm:pt>
    <dgm:pt modelId="{9C8D7B3C-BEE4-4B2F-BF42-6BD9EA24C3E0}" type="sibTrans" cxnId="{45F95922-236A-4A3F-AFEC-16BDCDEE4725}">
      <dgm:prSet/>
      <dgm:spPr/>
      <dgm:t>
        <a:bodyPr/>
        <a:lstStyle/>
        <a:p>
          <a:endParaRPr lang="en-US"/>
        </a:p>
      </dgm:t>
    </dgm:pt>
    <dgm:pt modelId="{DAD43045-1083-47ED-A712-45E7593D63EC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Omolaye Clement (Developer)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DD165B25-F40B-4B90-AC4E-9AB93A931EE8}" type="parTrans" cxnId="{A87BA699-74C8-48EC-AD49-CEBC30D1B298}">
      <dgm:prSet/>
      <dgm:spPr/>
      <dgm:t>
        <a:bodyPr/>
        <a:lstStyle/>
        <a:p>
          <a:endParaRPr lang="en-US"/>
        </a:p>
      </dgm:t>
    </dgm:pt>
    <dgm:pt modelId="{88E2C3E1-4672-449A-B07C-B14100549179}" type="sibTrans" cxnId="{A87BA699-74C8-48EC-AD49-CEBC30D1B298}">
      <dgm:prSet/>
      <dgm:spPr/>
      <dgm:t>
        <a:bodyPr/>
        <a:lstStyle/>
        <a:p>
          <a:endParaRPr lang="en-US"/>
        </a:p>
      </dgm:t>
    </dgm:pt>
    <dgm:pt modelId="{8943D9FE-9792-4143-9975-3EA5DF612BA7}">
      <dgm:prSet custT="1"/>
      <dgm:spPr/>
      <dgm:t>
        <a:bodyPr/>
        <a:lstStyle/>
        <a:p>
          <a:pPr rtl="0"/>
          <a:r>
            <a:rPr lang="en-US" sz="1800" dirty="0" smtClean="0">
              <a:latin typeface="CentSchbkCyrill BT" panose="02040603050705020303" pitchFamily="18" charset="-52"/>
            </a:rPr>
            <a:t>Osinaike Gbemilekke (Developer)</a:t>
          </a:r>
          <a:endParaRPr lang="en-US" sz="1800" dirty="0">
            <a:latin typeface="CentSchbkCyrill BT" panose="02040603050705020303" pitchFamily="18" charset="-52"/>
          </a:endParaRPr>
        </a:p>
      </dgm:t>
    </dgm:pt>
    <dgm:pt modelId="{A8E08F44-2D8A-4678-B45E-702D8F337111}" type="parTrans" cxnId="{E701F4EF-F68D-474C-9332-6C3CAF7E8399}">
      <dgm:prSet/>
      <dgm:spPr/>
      <dgm:t>
        <a:bodyPr/>
        <a:lstStyle/>
        <a:p>
          <a:endParaRPr lang="en-US"/>
        </a:p>
      </dgm:t>
    </dgm:pt>
    <dgm:pt modelId="{C9B135E4-FA51-4D44-BF9A-ECCF929CD80A}" type="sibTrans" cxnId="{E701F4EF-F68D-474C-9332-6C3CAF7E8399}">
      <dgm:prSet/>
      <dgm:spPr/>
      <dgm:t>
        <a:bodyPr/>
        <a:lstStyle/>
        <a:p>
          <a:endParaRPr lang="en-US"/>
        </a:p>
      </dgm:t>
    </dgm:pt>
    <dgm:pt modelId="{1AD90CB9-C235-4A1D-9FAC-A842C40D524F}" type="pres">
      <dgm:prSet presAssocID="{75598B27-9535-4ABB-988C-BD92C2F172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957C84-2D3D-46CF-BCEF-14B2460A4EE5}" type="pres">
      <dgm:prSet presAssocID="{846071BE-E136-4BDA-8D44-3FF2CD1E36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7CF91-240F-4884-A3F1-50B0147D0187}" type="pres">
      <dgm:prSet presAssocID="{6BDB5E45-3378-432A-9D99-A70FFB00278C}" presName="sibTrans" presStyleCnt="0"/>
      <dgm:spPr/>
    </dgm:pt>
    <dgm:pt modelId="{5791B680-D3F2-4647-9EA8-2B16BD20FCBD}" type="pres">
      <dgm:prSet presAssocID="{F285D2DF-BE8D-4087-8726-ABA453F17AC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14A4D-CD1D-4DD2-999D-808E85CE69A8}" type="pres">
      <dgm:prSet presAssocID="{B493F591-D35D-4A1B-A01E-D0AEFFBBAC45}" presName="sibTrans" presStyleCnt="0"/>
      <dgm:spPr/>
    </dgm:pt>
    <dgm:pt modelId="{57DA5966-1CEC-4D24-B71A-1799634EC1A3}" type="pres">
      <dgm:prSet presAssocID="{23D14FA1-EE07-4756-BAD2-98F47F69A1D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F54FD-D9FF-4D72-B59E-4824347D80ED}" type="pres">
      <dgm:prSet presAssocID="{9C8D7B3C-BEE4-4B2F-BF42-6BD9EA24C3E0}" presName="sibTrans" presStyleCnt="0"/>
      <dgm:spPr/>
    </dgm:pt>
    <dgm:pt modelId="{7EE1A62E-F28B-4645-8E65-489666164637}" type="pres">
      <dgm:prSet presAssocID="{DAD43045-1083-47ED-A712-45E7593D63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090E5-6CD7-4B0D-BB82-A6E40075EC42}" type="pres">
      <dgm:prSet presAssocID="{88E2C3E1-4672-449A-B07C-B14100549179}" presName="sibTrans" presStyleCnt="0"/>
      <dgm:spPr/>
    </dgm:pt>
    <dgm:pt modelId="{A7CF0443-A576-4158-8012-3E70F8781D54}" type="pres">
      <dgm:prSet presAssocID="{8943D9FE-9792-4143-9975-3EA5DF612B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7BA699-74C8-48EC-AD49-CEBC30D1B298}" srcId="{75598B27-9535-4ABB-988C-BD92C2F172F5}" destId="{DAD43045-1083-47ED-A712-45E7593D63EC}" srcOrd="3" destOrd="0" parTransId="{DD165B25-F40B-4B90-AC4E-9AB93A931EE8}" sibTransId="{88E2C3E1-4672-449A-B07C-B14100549179}"/>
    <dgm:cxn modelId="{2552C9CA-9B35-4CA1-A7BA-53BBB6D647A7}" type="presOf" srcId="{23D14FA1-EE07-4756-BAD2-98F47F69A1D4}" destId="{57DA5966-1CEC-4D24-B71A-1799634EC1A3}" srcOrd="0" destOrd="0" presId="urn:microsoft.com/office/officeart/2005/8/layout/hList6"/>
    <dgm:cxn modelId="{E701F4EF-F68D-474C-9332-6C3CAF7E8399}" srcId="{75598B27-9535-4ABB-988C-BD92C2F172F5}" destId="{8943D9FE-9792-4143-9975-3EA5DF612BA7}" srcOrd="4" destOrd="0" parTransId="{A8E08F44-2D8A-4678-B45E-702D8F337111}" sibTransId="{C9B135E4-FA51-4D44-BF9A-ECCF929CD80A}"/>
    <dgm:cxn modelId="{7EF9E537-B248-43E6-90CC-1881281B0B98}" type="presOf" srcId="{8943D9FE-9792-4143-9975-3EA5DF612BA7}" destId="{A7CF0443-A576-4158-8012-3E70F8781D54}" srcOrd="0" destOrd="0" presId="urn:microsoft.com/office/officeart/2005/8/layout/hList6"/>
    <dgm:cxn modelId="{A3072981-1EFE-4161-9EBE-2F503D2ECBD2}" srcId="{75598B27-9535-4ABB-988C-BD92C2F172F5}" destId="{F285D2DF-BE8D-4087-8726-ABA453F17AC3}" srcOrd="1" destOrd="0" parTransId="{C3CA8C28-B8E7-447A-9E00-D0327EEBE4B8}" sibTransId="{B493F591-D35D-4A1B-A01E-D0AEFFBBAC45}"/>
    <dgm:cxn modelId="{550C5D6A-4014-4F41-A81D-ACB36B7AFE08}" type="presOf" srcId="{846071BE-E136-4BDA-8D44-3FF2CD1E36ED}" destId="{EE957C84-2D3D-46CF-BCEF-14B2460A4EE5}" srcOrd="0" destOrd="0" presId="urn:microsoft.com/office/officeart/2005/8/layout/hList6"/>
    <dgm:cxn modelId="{227F52D2-24A0-4CEF-841E-E17F0E2AF7F0}" type="presOf" srcId="{DAD43045-1083-47ED-A712-45E7593D63EC}" destId="{7EE1A62E-F28B-4645-8E65-489666164637}" srcOrd="0" destOrd="0" presId="urn:microsoft.com/office/officeart/2005/8/layout/hList6"/>
    <dgm:cxn modelId="{0E5991CC-F4F7-4942-9FBD-28867BA37CEF}" srcId="{75598B27-9535-4ABB-988C-BD92C2F172F5}" destId="{846071BE-E136-4BDA-8D44-3FF2CD1E36ED}" srcOrd="0" destOrd="0" parTransId="{B2175740-D1D6-4FD3-B899-9EA85B90E755}" sibTransId="{6BDB5E45-3378-432A-9D99-A70FFB00278C}"/>
    <dgm:cxn modelId="{8294E172-A27A-45D9-8589-B15D24E45CF9}" type="presOf" srcId="{75598B27-9535-4ABB-988C-BD92C2F172F5}" destId="{1AD90CB9-C235-4A1D-9FAC-A842C40D524F}" srcOrd="0" destOrd="0" presId="urn:microsoft.com/office/officeart/2005/8/layout/hList6"/>
    <dgm:cxn modelId="{D869D2B2-1FC8-44A1-9EC7-1E77191F911D}" type="presOf" srcId="{F285D2DF-BE8D-4087-8726-ABA453F17AC3}" destId="{5791B680-D3F2-4647-9EA8-2B16BD20FCBD}" srcOrd="0" destOrd="0" presId="urn:microsoft.com/office/officeart/2005/8/layout/hList6"/>
    <dgm:cxn modelId="{45F95922-236A-4A3F-AFEC-16BDCDEE4725}" srcId="{75598B27-9535-4ABB-988C-BD92C2F172F5}" destId="{23D14FA1-EE07-4756-BAD2-98F47F69A1D4}" srcOrd="2" destOrd="0" parTransId="{D74A8E43-B6EA-4076-83E1-13141E810DAA}" sibTransId="{9C8D7B3C-BEE4-4B2F-BF42-6BD9EA24C3E0}"/>
    <dgm:cxn modelId="{1FCB90AC-BE4E-4213-9D0B-C47665002346}" type="presParOf" srcId="{1AD90CB9-C235-4A1D-9FAC-A842C40D524F}" destId="{EE957C84-2D3D-46CF-BCEF-14B2460A4EE5}" srcOrd="0" destOrd="0" presId="urn:microsoft.com/office/officeart/2005/8/layout/hList6"/>
    <dgm:cxn modelId="{DA8BF325-2A8D-418C-A1E9-1DFB305E76B3}" type="presParOf" srcId="{1AD90CB9-C235-4A1D-9FAC-A842C40D524F}" destId="{57A7CF91-240F-4884-A3F1-50B0147D0187}" srcOrd="1" destOrd="0" presId="urn:microsoft.com/office/officeart/2005/8/layout/hList6"/>
    <dgm:cxn modelId="{F224A503-03D3-4B07-AED2-2F7AC9D9CBC3}" type="presParOf" srcId="{1AD90CB9-C235-4A1D-9FAC-A842C40D524F}" destId="{5791B680-D3F2-4647-9EA8-2B16BD20FCBD}" srcOrd="2" destOrd="0" presId="urn:microsoft.com/office/officeart/2005/8/layout/hList6"/>
    <dgm:cxn modelId="{C54CFF3D-29AF-40D6-842C-9E46DB3BACF2}" type="presParOf" srcId="{1AD90CB9-C235-4A1D-9FAC-A842C40D524F}" destId="{B2114A4D-CD1D-4DD2-999D-808E85CE69A8}" srcOrd="3" destOrd="0" presId="urn:microsoft.com/office/officeart/2005/8/layout/hList6"/>
    <dgm:cxn modelId="{8D4013A5-5BBB-4E56-BF74-155BEB968606}" type="presParOf" srcId="{1AD90CB9-C235-4A1D-9FAC-A842C40D524F}" destId="{57DA5966-1CEC-4D24-B71A-1799634EC1A3}" srcOrd="4" destOrd="0" presId="urn:microsoft.com/office/officeart/2005/8/layout/hList6"/>
    <dgm:cxn modelId="{A92A9CF7-D9B8-4236-A4A4-59C06C5B81DF}" type="presParOf" srcId="{1AD90CB9-C235-4A1D-9FAC-A842C40D524F}" destId="{719F54FD-D9FF-4D72-B59E-4824347D80ED}" srcOrd="5" destOrd="0" presId="urn:microsoft.com/office/officeart/2005/8/layout/hList6"/>
    <dgm:cxn modelId="{08626F66-AB69-4103-BEB5-7175CF5367CE}" type="presParOf" srcId="{1AD90CB9-C235-4A1D-9FAC-A842C40D524F}" destId="{7EE1A62E-F28B-4645-8E65-489666164637}" srcOrd="6" destOrd="0" presId="urn:microsoft.com/office/officeart/2005/8/layout/hList6"/>
    <dgm:cxn modelId="{956D7514-B1E5-4D85-AAE7-802D2FA52615}" type="presParOf" srcId="{1AD90CB9-C235-4A1D-9FAC-A842C40D524F}" destId="{86E090E5-6CD7-4B0D-BB82-A6E40075EC42}" srcOrd="7" destOrd="0" presId="urn:microsoft.com/office/officeart/2005/8/layout/hList6"/>
    <dgm:cxn modelId="{C5D34BAC-A7B1-4962-B132-6A4E4830109D}" type="presParOf" srcId="{1AD90CB9-C235-4A1D-9FAC-A842C40D524F}" destId="{A7CF0443-A576-4158-8012-3E70F8781D54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68F18-08ED-4D64-A4D9-AB11B2139EEB}">
      <dsp:nvSpPr>
        <dsp:cNvPr id="0" name=""/>
        <dsp:cNvSpPr/>
      </dsp:nvSpPr>
      <dsp:spPr>
        <a:xfrm>
          <a:off x="3057791" y="163"/>
          <a:ext cx="4149054" cy="737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News706 BT" panose="02040804060705020204" pitchFamily="18" charset="0"/>
            </a:rPr>
            <a:t>TEAM ESSENCE</a:t>
          </a:r>
          <a:endParaRPr lang="en-US" sz="3000" kern="1200" dirty="0">
            <a:latin typeface="News706 BT" panose="02040804060705020204" pitchFamily="18" charset="0"/>
          </a:endParaRPr>
        </a:p>
      </dsp:txBody>
      <dsp:txXfrm>
        <a:off x="3426595" y="163"/>
        <a:ext cx="3411446" cy="7376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68F18-08ED-4D64-A4D9-AB11B2139EEB}">
      <dsp:nvSpPr>
        <dsp:cNvPr id="0" name=""/>
        <dsp:cNvSpPr/>
      </dsp:nvSpPr>
      <dsp:spPr>
        <a:xfrm>
          <a:off x="3057791" y="163"/>
          <a:ext cx="4149054" cy="737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News706 BT" panose="02040804060705020204" pitchFamily="18" charset="0"/>
            </a:rPr>
            <a:t>TEAM ESSENCE</a:t>
          </a:r>
          <a:endParaRPr lang="en-US" sz="3000" kern="1200" dirty="0">
            <a:latin typeface="News706 BT" panose="02040804060705020204" pitchFamily="18" charset="0"/>
          </a:endParaRPr>
        </a:p>
      </dsp:txBody>
      <dsp:txXfrm>
        <a:off x="3426595" y="163"/>
        <a:ext cx="3411446" cy="7376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FA7CF-DB1F-4ADC-9E76-A0906C68A995}">
      <dsp:nvSpPr>
        <dsp:cNvPr id="0" name=""/>
        <dsp:cNvSpPr/>
      </dsp:nvSpPr>
      <dsp:spPr>
        <a:xfrm>
          <a:off x="0" y="0"/>
          <a:ext cx="1325742" cy="132574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9BD14-1C84-4E5A-8022-9BD0095CBED4}">
      <dsp:nvSpPr>
        <dsp:cNvPr id="0" name=""/>
        <dsp:cNvSpPr/>
      </dsp:nvSpPr>
      <dsp:spPr>
        <a:xfrm>
          <a:off x="662871" y="0"/>
          <a:ext cx="3978354" cy="1325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Project Name:</a:t>
          </a:r>
          <a:endParaRPr lang="en-US" sz="2900" kern="1200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sp:txBody>
      <dsp:txXfrm>
        <a:off x="662871" y="0"/>
        <a:ext cx="3978354" cy="629727"/>
      </dsp:txXfrm>
    </dsp:sp>
    <dsp:sp modelId="{BAC822D7-2C26-4B69-808C-B4805EE12804}">
      <dsp:nvSpPr>
        <dsp:cNvPr id="0" name=""/>
        <dsp:cNvSpPr/>
      </dsp:nvSpPr>
      <dsp:spPr>
        <a:xfrm>
          <a:off x="348007" y="629727"/>
          <a:ext cx="629727" cy="62972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1716C4-4739-4C9A-A142-89F25B9D9EC3}">
      <dsp:nvSpPr>
        <dsp:cNvPr id="0" name=""/>
        <dsp:cNvSpPr/>
      </dsp:nvSpPr>
      <dsp:spPr>
        <a:xfrm>
          <a:off x="662871" y="629727"/>
          <a:ext cx="3978354" cy="6297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WorkForce</a:t>
          </a:r>
          <a:endParaRPr lang="en-US" sz="2900" kern="1200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sp:txBody>
      <dsp:txXfrm>
        <a:off x="662871" y="629727"/>
        <a:ext cx="3978354" cy="62972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57C84-2D3D-46CF-BCEF-14B2460A4EE5}">
      <dsp:nvSpPr>
        <dsp:cNvPr id="0" name=""/>
        <dsp:cNvSpPr/>
      </dsp:nvSpPr>
      <dsp:spPr>
        <a:xfrm rot="16200000">
          <a:off x="-386302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News706 BT" panose="02040804060705020204" pitchFamily="18" charset="0"/>
            </a:rPr>
            <a:t>Team Members</a:t>
          </a:r>
          <a:endParaRPr lang="en-US" sz="1600" kern="1200" dirty="0">
            <a:latin typeface="News706 BT" panose="02040804060705020204" pitchFamily="18" charset="0"/>
          </a:endParaRPr>
        </a:p>
      </dsp:txBody>
      <dsp:txXfrm rot="5400000">
        <a:off x="3910" y="430404"/>
        <a:ext cx="1371602" cy="1291216"/>
      </dsp:txXfrm>
    </dsp:sp>
    <dsp:sp modelId="{5791B680-D3F2-4647-9EA8-2B16BD20FCBD}">
      <dsp:nvSpPr>
        <dsp:cNvPr id="0" name=""/>
        <dsp:cNvSpPr/>
      </dsp:nvSpPr>
      <dsp:spPr>
        <a:xfrm rot="16200000">
          <a:off x="1088170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Igho powell Oghenetega (Project Manager)</a:t>
          </a:r>
          <a:endParaRPr lang="en-US" sz="1800" kern="1200" dirty="0">
            <a:latin typeface="Baskerville Old Face" panose="02020602080505020303" pitchFamily="18" charset="0"/>
          </a:endParaRPr>
        </a:p>
      </dsp:txBody>
      <dsp:txXfrm rot="5400000">
        <a:off x="1478382" y="430404"/>
        <a:ext cx="1371602" cy="1291216"/>
      </dsp:txXfrm>
    </dsp:sp>
    <dsp:sp modelId="{57DA5966-1CEC-4D24-B71A-1799634EC1A3}">
      <dsp:nvSpPr>
        <dsp:cNvPr id="0" name=""/>
        <dsp:cNvSpPr/>
      </dsp:nvSpPr>
      <dsp:spPr>
        <a:xfrm rot="16200000">
          <a:off x="2562643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Koyenikan Esther (Business Analyst)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2952855" y="430404"/>
        <a:ext cx="1371602" cy="1291216"/>
      </dsp:txXfrm>
    </dsp:sp>
    <dsp:sp modelId="{7EE1A62E-F28B-4645-8E65-489666164637}">
      <dsp:nvSpPr>
        <dsp:cNvPr id="0" name=""/>
        <dsp:cNvSpPr/>
      </dsp:nvSpPr>
      <dsp:spPr>
        <a:xfrm rot="16200000">
          <a:off x="4037115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Omolaye Clement (Developer)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4427327" y="430404"/>
        <a:ext cx="1371602" cy="1291216"/>
      </dsp:txXfrm>
    </dsp:sp>
    <dsp:sp modelId="{A7CF0443-A576-4158-8012-3E70F8781D54}">
      <dsp:nvSpPr>
        <dsp:cNvPr id="0" name=""/>
        <dsp:cNvSpPr/>
      </dsp:nvSpPr>
      <dsp:spPr>
        <a:xfrm rot="16200000">
          <a:off x="5511588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Osinaike Gbemilekke (Developer)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5901800" y="430404"/>
        <a:ext cx="1371602" cy="12912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68F18-08ED-4D64-A4D9-AB11B2139EEB}">
      <dsp:nvSpPr>
        <dsp:cNvPr id="0" name=""/>
        <dsp:cNvSpPr/>
      </dsp:nvSpPr>
      <dsp:spPr>
        <a:xfrm>
          <a:off x="3057791" y="163"/>
          <a:ext cx="4149054" cy="737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News706 BT" panose="02040804060705020204" pitchFamily="18" charset="0"/>
            </a:rPr>
            <a:t>TEAM ESSENCE</a:t>
          </a:r>
          <a:endParaRPr lang="en-US" sz="3000" kern="1200" dirty="0">
            <a:latin typeface="News706 BT" panose="02040804060705020204" pitchFamily="18" charset="0"/>
          </a:endParaRPr>
        </a:p>
      </dsp:txBody>
      <dsp:txXfrm>
        <a:off x="3426595" y="163"/>
        <a:ext cx="3411446" cy="7376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FA7CF-DB1F-4ADC-9E76-A0906C68A995}">
      <dsp:nvSpPr>
        <dsp:cNvPr id="0" name=""/>
        <dsp:cNvSpPr/>
      </dsp:nvSpPr>
      <dsp:spPr>
        <a:xfrm>
          <a:off x="0" y="0"/>
          <a:ext cx="1325742" cy="132574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9BD14-1C84-4E5A-8022-9BD0095CBED4}">
      <dsp:nvSpPr>
        <dsp:cNvPr id="0" name=""/>
        <dsp:cNvSpPr/>
      </dsp:nvSpPr>
      <dsp:spPr>
        <a:xfrm>
          <a:off x="662871" y="0"/>
          <a:ext cx="3978354" cy="1325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Project Name:</a:t>
          </a:r>
          <a:endParaRPr lang="en-US" sz="2900" kern="1200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sp:txBody>
      <dsp:txXfrm>
        <a:off x="662871" y="0"/>
        <a:ext cx="3978354" cy="629727"/>
      </dsp:txXfrm>
    </dsp:sp>
    <dsp:sp modelId="{BAC822D7-2C26-4B69-808C-B4805EE12804}">
      <dsp:nvSpPr>
        <dsp:cNvPr id="0" name=""/>
        <dsp:cNvSpPr/>
      </dsp:nvSpPr>
      <dsp:spPr>
        <a:xfrm>
          <a:off x="348007" y="629727"/>
          <a:ext cx="629727" cy="62972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1716C4-4739-4C9A-A142-89F25B9D9EC3}">
      <dsp:nvSpPr>
        <dsp:cNvPr id="0" name=""/>
        <dsp:cNvSpPr/>
      </dsp:nvSpPr>
      <dsp:spPr>
        <a:xfrm>
          <a:off x="662871" y="629727"/>
          <a:ext cx="3978354" cy="6297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WorkForce</a:t>
          </a:r>
          <a:endParaRPr lang="en-US" sz="2900" kern="1200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sp:txBody>
      <dsp:txXfrm>
        <a:off x="662871" y="629727"/>
        <a:ext cx="3978354" cy="62972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57C84-2D3D-46CF-BCEF-14B2460A4EE5}">
      <dsp:nvSpPr>
        <dsp:cNvPr id="0" name=""/>
        <dsp:cNvSpPr/>
      </dsp:nvSpPr>
      <dsp:spPr>
        <a:xfrm rot="16200000">
          <a:off x="-386302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News706 BT" panose="02040804060705020204" pitchFamily="18" charset="0"/>
            </a:rPr>
            <a:t>Team Members</a:t>
          </a:r>
          <a:endParaRPr lang="en-US" sz="1600" kern="1200" dirty="0">
            <a:latin typeface="News706 BT" panose="02040804060705020204" pitchFamily="18" charset="0"/>
          </a:endParaRPr>
        </a:p>
      </dsp:txBody>
      <dsp:txXfrm rot="5400000">
        <a:off x="3910" y="430404"/>
        <a:ext cx="1371602" cy="1291216"/>
      </dsp:txXfrm>
    </dsp:sp>
    <dsp:sp modelId="{5791B680-D3F2-4647-9EA8-2B16BD20FCBD}">
      <dsp:nvSpPr>
        <dsp:cNvPr id="0" name=""/>
        <dsp:cNvSpPr/>
      </dsp:nvSpPr>
      <dsp:spPr>
        <a:xfrm rot="16200000">
          <a:off x="1088170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Igho powell Oghenetega (Project Manager)</a:t>
          </a:r>
          <a:endParaRPr lang="en-US" sz="1800" kern="1200" dirty="0">
            <a:latin typeface="Baskerville Old Face" panose="02020602080505020303" pitchFamily="18" charset="0"/>
          </a:endParaRPr>
        </a:p>
      </dsp:txBody>
      <dsp:txXfrm rot="5400000">
        <a:off x="1478382" y="430404"/>
        <a:ext cx="1371602" cy="1291216"/>
      </dsp:txXfrm>
    </dsp:sp>
    <dsp:sp modelId="{57DA5966-1CEC-4D24-B71A-1799634EC1A3}">
      <dsp:nvSpPr>
        <dsp:cNvPr id="0" name=""/>
        <dsp:cNvSpPr/>
      </dsp:nvSpPr>
      <dsp:spPr>
        <a:xfrm rot="16200000">
          <a:off x="2562643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Koyenikan Esther (Business Analyst)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2952855" y="430404"/>
        <a:ext cx="1371602" cy="1291216"/>
      </dsp:txXfrm>
    </dsp:sp>
    <dsp:sp modelId="{7EE1A62E-F28B-4645-8E65-489666164637}">
      <dsp:nvSpPr>
        <dsp:cNvPr id="0" name=""/>
        <dsp:cNvSpPr/>
      </dsp:nvSpPr>
      <dsp:spPr>
        <a:xfrm rot="16200000">
          <a:off x="4037115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Omolaye Clement (Developer)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4427327" y="430404"/>
        <a:ext cx="1371602" cy="1291216"/>
      </dsp:txXfrm>
    </dsp:sp>
    <dsp:sp modelId="{A7CF0443-A576-4158-8012-3E70F8781D54}">
      <dsp:nvSpPr>
        <dsp:cNvPr id="0" name=""/>
        <dsp:cNvSpPr/>
      </dsp:nvSpPr>
      <dsp:spPr>
        <a:xfrm rot="16200000">
          <a:off x="5511588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Osinaike Gbemilekke (Developer)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5901800" y="430404"/>
        <a:ext cx="1371602" cy="12912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68F18-08ED-4D64-A4D9-AB11B2139EEB}">
      <dsp:nvSpPr>
        <dsp:cNvPr id="0" name=""/>
        <dsp:cNvSpPr/>
      </dsp:nvSpPr>
      <dsp:spPr>
        <a:xfrm>
          <a:off x="3057791" y="163"/>
          <a:ext cx="4149054" cy="737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News706 BT" panose="02040804060705020204" pitchFamily="18" charset="0"/>
            </a:rPr>
            <a:t>TEAM ESSENCE</a:t>
          </a:r>
          <a:endParaRPr lang="en-US" sz="3000" kern="1200" dirty="0">
            <a:latin typeface="News706 BT" panose="02040804060705020204" pitchFamily="18" charset="0"/>
          </a:endParaRPr>
        </a:p>
      </dsp:txBody>
      <dsp:txXfrm>
        <a:off x="3426595" y="163"/>
        <a:ext cx="3411446" cy="73760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FA7CF-DB1F-4ADC-9E76-A0906C68A995}">
      <dsp:nvSpPr>
        <dsp:cNvPr id="0" name=""/>
        <dsp:cNvSpPr/>
      </dsp:nvSpPr>
      <dsp:spPr>
        <a:xfrm>
          <a:off x="0" y="0"/>
          <a:ext cx="1325742" cy="132574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9BD14-1C84-4E5A-8022-9BD0095CBED4}">
      <dsp:nvSpPr>
        <dsp:cNvPr id="0" name=""/>
        <dsp:cNvSpPr/>
      </dsp:nvSpPr>
      <dsp:spPr>
        <a:xfrm>
          <a:off x="662871" y="0"/>
          <a:ext cx="3978354" cy="1325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Project Name:</a:t>
          </a:r>
          <a:endParaRPr lang="en-US" sz="2900" kern="1200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sp:txBody>
      <dsp:txXfrm>
        <a:off x="662871" y="0"/>
        <a:ext cx="3978354" cy="629727"/>
      </dsp:txXfrm>
    </dsp:sp>
    <dsp:sp modelId="{BAC822D7-2C26-4B69-808C-B4805EE12804}">
      <dsp:nvSpPr>
        <dsp:cNvPr id="0" name=""/>
        <dsp:cNvSpPr/>
      </dsp:nvSpPr>
      <dsp:spPr>
        <a:xfrm>
          <a:off x="348007" y="629727"/>
          <a:ext cx="629727" cy="62972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1716C4-4739-4C9A-A142-89F25B9D9EC3}">
      <dsp:nvSpPr>
        <dsp:cNvPr id="0" name=""/>
        <dsp:cNvSpPr/>
      </dsp:nvSpPr>
      <dsp:spPr>
        <a:xfrm>
          <a:off x="662871" y="629727"/>
          <a:ext cx="3978354" cy="6297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WorkForce</a:t>
          </a:r>
          <a:endParaRPr lang="en-US" sz="2900" kern="1200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sp:txBody>
      <dsp:txXfrm>
        <a:off x="662871" y="629727"/>
        <a:ext cx="3978354" cy="6297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57C84-2D3D-46CF-BCEF-14B2460A4EE5}">
      <dsp:nvSpPr>
        <dsp:cNvPr id="0" name=""/>
        <dsp:cNvSpPr/>
      </dsp:nvSpPr>
      <dsp:spPr>
        <a:xfrm rot="16200000">
          <a:off x="-386302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News706 BT" panose="02040804060705020204" pitchFamily="18" charset="0"/>
            </a:rPr>
            <a:t>Team Members</a:t>
          </a:r>
          <a:endParaRPr lang="en-US" sz="1600" kern="1200" dirty="0">
            <a:latin typeface="News706 BT" panose="02040804060705020204" pitchFamily="18" charset="0"/>
          </a:endParaRPr>
        </a:p>
      </dsp:txBody>
      <dsp:txXfrm rot="5400000">
        <a:off x="3910" y="430404"/>
        <a:ext cx="1371602" cy="1291216"/>
      </dsp:txXfrm>
    </dsp:sp>
    <dsp:sp modelId="{5791B680-D3F2-4647-9EA8-2B16BD20FCBD}">
      <dsp:nvSpPr>
        <dsp:cNvPr id="0" name=""/>
        <dsp:cNvSpPr/>
      </dsp:nvSpPr>
      <dsp:spPr>
        <a:xfrm rot="16200000">
          <a:off x="1088170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Igho powell Oghenetega (Project Manager)</a:t>
          </a:r>
          <a:endParaRPr lang="en-US" sz="1800" kern="1200" dirty="0">
            <a:latin typeface="Baskerville Old Face" panose="02020602080505020303" pitchFamily="18" charset="0"/>
          </a:endParaRPr>
        </a:p>
      </dsp:txBody>
      <dsp:txXfrm rot="5400000">
        <a:off x="1478382" y="430404"/>
        <a:ext cx="1371602" cy="1291216"/>
      </dsp:txXfrm>
    </dsp:sp>
    <dsp:sp modelId="{57DA5966-1CEC-4D24-B71A-1799634EC1A3}">
      <dsp:nvSpPr>
        <dsp:cNvPr id="0" name=""/>
        <dsp:cNvSpPr/>
      </dsp:nvSpPr>
      <dsp:spPr>
        <a:xfrm rot="16200000">
          <a:off x="2562643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Koyenikan Esther (Business Analyst)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2952855" y="430404"/>
        <a:ext cx="1371602" cy="1291216"/>
      </dsp:txXfrm>
    </dsp:sp>
    <dsp:sp modelId="{7EE1A62E-F28B-4645-8E65-489666164637}">
      <dsp:nvSpPr>
        <dsp:cNvPr id="0" name=""/>
        <dsp:cNvSpPr/>
      </dsp:nvSpPr>
      <dsp:spPr>
        <a:xfrm rot="16200000">
          <a:off x="4037115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Omolaye Clement (Developer)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4427327" y="430404"/>
        <a:ext cx="1371602" cy="1291216"/>
      </dsp:txXfrm>
    </dsp:sp>
    <dsp:sp modelId="{A7CF0443-A576-4158-8012-3E70F8781D54}">
      <dsp:nvSpPr>
        <dsp:cNvPr id="0" name=""/>
        <dsp:cNvSpPr/>
      </dsp:nvSpPr>
      <dsp:spPr>
        <a:xfrm rot="16200000">
          <a:off x="5511588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Osinaike Gbemilekke (Developer)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5901800" y="430404"/>
        <a:ext cx="1371602" cy="1291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FA7CF-DB1F-4ADC-9E76-A0906C68A995}">
      <dsp:nvSpPr>
        <dsp:cNvPr id="0" name=""/>
        <dsp:cNvSpPr/>
      </dsp:nvSpPr>
      <dsp:spPr>
        <a:xfrm>
          <a:off x="0" y="0"/>
          <a:ext cx="1325742" cy="132574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9BD14-1C84-4E5A-8022-9BD0095CBED4}">
      <dsp:nvSpPr>
        <dsp:cNvPr id="0" name=""/>
        <dsp:cNvSpPr/>
      </dsp:nvSpPr>
      <dsp:spPr>
        <a:xfrm>
          <a:off x="662871" y="0"/>
          <a:ext cx="3978354" cy="1325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Project Name:</a:t>
          </a:r>
          <a:endParaRPr lang="en-US" sz="2900" kern="1200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sp:txBody>
      <dsp:txXfrm>
        <a:off x="662871" y="0"/>
        <a:ext cx="3978354" cy="629727"/>
      </dsp:txXfrm>
    </dsp:sp>
    <dsp:sp modelId="{BAC822D7-2C26-4B69-808C-B4805EE12804}">
      <dsp:nvSpPr>
        <dsp:cNvPr id="0" name=""/>
        <dsp:cNvSpPr/>
      </dsp:nvSpPr>
      <dsp:spPr>
        <a:xfrm>
          <a:off x="348007" y="629727"/>
          <a:ext cx="629727" cy="62972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1716C4-4739-4C9A-A142-89F25B9D9EC3}">
      <dsp:nvSpPr>
        <dsp:cNvPr id="0" name=""/>
        <dsp:cNvSpPr/>
      </dsp:nvSpPr>
      <dsp:spPr>
        <a:xfrm>
          <a:off x="662871" y="629727"/>
          <a:ext cx="3978354" cy="6297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WorkForce</a:t>
          </a:r>
          <a:endParaRPr lang="en-US" sz="2900" kern="1200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sp:txBody>
      <dsp:txXfrm>
        <a:off x="662871" y="629727"/>
        <a:ext cx="3978354" cy="629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57C84-2D3D-46CF-BCEF-14B2460A4EE5}">
      <dsp:nvSpPr>
        <dsp:cNvPr id="0" name=""/>
        <dsp:cNvSpPr/>
      </dsp:nvSpPr>
      <dsp:spPr>
        <a:xfrm rot="16200000">
          <a:off x="-386302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News706 BT" panose="02040804060705020204" pitchFamily="18" charset="0"/>
            </a:rPr>
            <a:t>Team Members</a:t>
          </a:r>
          <a:endParaRPr lang="en-US" sz="1600" kern="1200" dirty="0">
            <a:latin typeface="News706 BT" panose="02040804060705020204" pitchFamily="18" charset="0"/>
          </a:endParaRPr>
        </a:p>
      </dsp:txBody>
      <dsp:txXfrm rot="5400000">
        <a:off x="3910" y="430404"/>
        <a:ext cx="1371602" cy="1291216"/>
      </dsp:txXfrm>
    </dsp:sp>
    <dsp:sp modelId="{5791B680-D3F2-4647-9EA8-2B16BD20FCBD}">
      <dsp:nvSpPr>
        <dsp:cNvPr id="0" name=""/>
        <dsp:cNvSpPr/>
      </dsp:nvSpPr>
      <dsp:spPr>
        <a:xfrm rot="16200000">
          <a:off x="1088170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Baskerville Old Face" panose="02020602080505020303" pitchFamily="18" charset="0"/>
            </a:rPr>
            <a:t>Igho powell Oghenetega (Project Manager)</a:t>
          </a:r>
          <a:endParaRPr lang="en-US" sz="1800" b="1" kern="1200" dirty="0">
            <a:latin typeface="Baskerville Old Face" panose="02020602080505020303" pitchFamily="18" charset="0"/>
          </a:endParaRPr>
        </a:p>
      </dsp:txBody>
      <dsp:txXfrm rot="5400000">
        <a:off x="1478382" y="430404"/>
        <a:ext cx="1371602" cy="1291216"/>
      </dsp:txXfrm>
    </dsp:sp>
    <dsp:sp modelId="{57DA5966-1CEC-4D24-B71A-1799634EC1A3}">
      <dsp:nvSpPr>
        <dsp:cNvPr id="0" name=""/>
        <dsp:cNvSpPr/>
      </dsp:nvSpPr>
      <dsp:spPr>
        <a:xfrm rot="16200000">
          <a:off x="2562643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entSchbkCyrill BT" panose="02040603050705020303" pitchFamily="18" charset="-52"/>
            </a:rPr>
            <a:t>Koyenikan Esther (Business Analyst)</a:t>
          </a:r>
          <a:endParaRPr lang="en-US" sz="1800" b="1" kern="1200" dirty="0">
            <a:latin typeface="CentSchbkCyrill BT" panose="02040603050705020303" pitchFamily="18" charset="-52"/>
          </a:endParaRPr>
        </a:p>
      </dsp:txBody>
      <dsp:txXfrm rot="5400000">
        <a:off x="2952855" y="430404"/>
        <a:ext cx="1371602" cy="1291216"/>
      </dsp:txXfrm>
    </dsp:sp>
    <dsp:sp modelId="{7EE1A62E-F28B-4645-8E65-489666164637}">
      <dsp:nvSpPr>
        <dsp:cNvPr id="0" name=""/>
        <dsp:cNvSpPr/>
      </dsp:nvSpPr>
      <dsp:spPr>
        <a:xfrm rot="16200000">
          <a:off x="4037115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entSchbkCyrill BT" panose="02040603050705020303" pitchFamily="18" charset="-52"/>
            </a:rPr>
            <a:t>Omolaye Clement (Developer)</a:t>
          </a:r>
          <a:endParaRPr lang="en-US" sz="1800" b="1" kern="1200" dirty="0">
            <a:latin typeface="CentSchbkCyrill BT" panose="02040603050705020303" pitchFamily="18" charset="-52"/>
          </a:endParaRPr>
        </a:p>
      </dsp:txBody>
      <dsp:txXfrm rot="5400000">
        <a:off x="4427327" y="430404"/>
        <a:ext cx="1371602" cy="1291216"/>
      </dsp:txXfrm>
    </dsp:sp>
    <dsp:sp modelId="{A7CF0443-A576-4158-8012-3E70F8781D54}">
      <dsp:nvSpPr>
        <dsp:cNvPr id="0" name=""/>
        <dsp:cNvSpPr/>
      </dsp:nvSpPr>
      <dsp:spPr>
        <a:xfrm rot="16200000">
          <a:off x="5511588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entSchbkCyrill BT" panose="02040603050705020303" pitchFamily="18" charset="-52"/>
            </a:rPr>
            <a:t>Osinaike Gbemilekke (Developer)</a:t>
          </a:r>
          <a:endParaRPr lang="en-US" sz="1800" b="1" kern="1200" dirty="0">
            <a:latin typeface="CentSchbkCyrill BT" panose="02040603050705020303" pitchFamily="18" charset="-52"/>
          </a:endParaRPr>
        </a:p>
      </dsp:txBody>
      <dsp:txXfrm rot="5400000">
        <a:off x="5901800" y="430404"/>
        <a:ext cx="1371602" cy="1291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68F18-08ED-4D64-A4D9-AB11B2139EEB}">
      <dsp:nvSpPr>
        <dsp:cNvPr id="0" name=""/>
        <dsp:cNvSpPr/>
      </dsp:nvSpPr>
      <dsp:spPr>
        <a:xfrm>
          <a:off x="3057791" y="163"/>
          <a:ext cx="4149054" cy="737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News706 BT" panose="02040804060705020204" pitchFamily="18" charset="0"/>
            </a:rPr>
            <a:t>TEAM ESSENCE</a:t>
          </a:r>
          <a:endParaRPr lang="en-US" sz="3000" kern="1200" dirty="0">
            <a:latin typeface="News706 BT" panose="02040804060705020204" pitchFamily="18" charset="0"/>
          </a:endParaRPr>
        </a:p>
      </dsp:txBody>
      <dsp:txXfrm>
        <a:off x="3426595" y="163"/>
        <a:ext cx="3411446" cy="737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FA7CF-DB1F-4ADC-9E76-A0906C68A995}">
      <dsp:nvSpPr>
        <dsp:cNvPr id="0" name=""/>
        <dsp:cNvSpPr/>
      </dsp:nvSpPr>
      <dsp:spPr>
        <a:xfrm>
          <a:off x="0" y="0"/>
          <a:ext cx="1325742" cy="132574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9BD14-1C84-4E5A-8022-9BD0095CBED4}">
      <dsp:nvSpPr>
        <dsp:cNvPr id="0" name=""/>
        <dsp:cNvSpPr/>
      </dsp:nvSpPr>
      <dsp:spPr>
        <a:xfrm>
          <a:off x="662871" y="0"/>
          <a:ext cx="3978354" cy="1325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Project Name:</a:t>
          </a:r>
          <a:endParaRPr lang="en-US" sz="2900" kern="1200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sp:txBody>
      <dsp:txXfrm>
        <a:off x="662871" y="0"/>
        <a:ext cx="3978354" cy="629727"/>
      </dsp:txXfrm>
    </dsp:sp>
    <dsp:sp modelId="{BAC822D7-2C26-4B69-808C-B4805EE12804}">
      <dsp:nvSpPr>
        <dsp:cNvPr id="0" name=""/>
        <dsp:cNvSpPr/>
      </dsp:nvSpPr>
      <dsp:spPr>
        <a:xfrm>
          <a:off x="348007" y="629727"/>
          <a:ext cx="629727" cy="62972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1716C4-4739-4C9A-A142-89F25B9D9EC3}">
      <dsp:nvSpPr>
        <dsp:cNvPr id="0" name=""/>
        <dsp:cNvSpPr/>
      </dsp:nvSpPr>
      <dsp:spPr>
        <a:xfrm>
          <a:off x="662871" y="629727"/>
          <a:ext cx="3978354" cy="6297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WorkForce</a:t>
          </a:r>
          <a:endParaRPr lang="en-US" sz="2900" kern="1200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sp:txBody>
      <dsp:txXfrm>
        <a:off x="662871" y="629727"/>
        <a:ext cx="3978354" cy="629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57C84-2D3D-46CF-BCEF-14B2460A4EE5}">
      <dsp:nvSpPr>
        <dsp:cNvPr id="0" name=""/>
        <dsp:cNvSpPr/>
      </dsp:nvSpPr>
      <dsp:spPr>
        <a:xfrm rot="16200000">
          <a:off x="-386302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News706 BT" panose="02040804060705020204" pitchFamily="18" charset="0"/>
            </a:rPr>
            <a:t>Team Members</a:t>
          </a:r>
          <a:endParaRPr lang="en-US" sz="1600" kern="1200" dirty="0">
            <a:latin typeface="News706 BT" panose="02040804060705020204" pitchFamily="18" charset="0"/>
          </a:endParaRPr>
        </a:p>
      </dsp:txBody>
      <dsp:txXfrm rot="5400000">
        <a:off x="3910" y="430404"/>
        <a:ext cx="1371602" cy="1291216"/>
      </dsp:txXfrm>
    </dsp:sp>
    <dsp:sp modelId="{5791B680-D3F2-4647-9EA8-2B16BD20FCBD}">
      <dsp:nvSpPr>
        <dsp:cNvPr id="0" name=""/>
        <dsp:cNvSpPr/>
      </dsp:nvSpPr>
      <dsp:spPr>
        <a:xfrm rot="16200000">
          <a:off x="1088170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Igho powell Oghenetega (Project Manager)</a:t>
          </a:r>
          <a:endParaRPr lang="en-US" sz="1800" kern="1200" dirty="0">
            <a:latin typeface="Baskerville Old Face" panose="02020602080505020303" pitchFamily="18" charset="0"/>
          </a:endParaRPr>
        </a:p>
      </dsp:txBody>
      <dsp:txXfrm rot="5400000">
        <a:off x="1478382" y="430404"/>
        <a:ext cx="1371602" cy="1291216"/>
      </dsp:txXfrm>
    </dsp:sp>
    <dsp:sp modelId="{57DA5966-1CEC-4D24-B71A-1799634EC1A3}">
      <dsp:nvSpPr>
        <dsp:cNvPr id="0" name=""/>
        <dsp:cNvSpPr/>
      </dsp:nvSpPr>
      <dsp:spPr>
        <a:xfrm rot="16200000">
          <a:off x="2562643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Koyenikan Esther (Business Analyst)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2952855" y="430404"/>
        <a:ext cx="1371602" cy="1291216"/>
      </dsp:txXfrm>
    </dsp:sp>
    <dsp:sp modelId="{7EE1A62E-F28B-4645-8E65-489666164637}">
      <dsp:nvSpPr>
        <dsp:cNvPr id="0" name=""/>
        <dsp:cNvSpPr/>
      </dsp:nvSpPr>
      <dsp:spPr>
        <a:xfrm rot="16200000">
          <a:off x="4037115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Omolaye Clement (Developer)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4427327" y="430404"/>
        <a:ext cx="1371602" cy="1291216"/>
      </dsp:txXfrm>
    </dsp:sp>
    <dsp:sp modelId="{A7CF0443-A576-4158-8012-3E70F8781D54}">
      <dsp:nvSpPr>
        <dsp:cNvPr id="0" name=""/>
        <dsp:cNvSpPr/>
      </dsp:nvSpPr>
      <dsp:spPr>
        <a:xfrm rot="16200000">
          <a:off x="5511588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Osinaike Gbemilekke (Developer)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5901800" y="430404"/>
        <a:ext cx="1371602" cy="12912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68F18-08ED-4D64-A4D9-AB11B2139EEB}">
      <dsp:nvSpPr>
        <dsp:cNvPr id="0" name=""/>
        <dsp:cNvSpPr/>
      </dsp:nvSpPr>
      <dsp:spPr>
        <a:xfrm>
          <a:off x="3057791" y="163"/>
          <a:ext cx="4149054" cy="737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News706 BT" panose="02040804060705020204" pitchFamily="18" charset="0"/>
            </a:rPr>
            <a:t>TEAM ESSENCE</a:t>
          </a:r>
          <a:endParaRPr lang="en-US" sz="3000" kern="1200" dirty="0">
            <a:latin typeface="News706 BT" panose="02040804060705020204" pitchFamily="18" charset="0"/>
          </a:endParaRPr>
        </a:p>
      </dsp:txBody>
      <dsp:txXfrm>
        <a:off x="3426595" y="163"/>
        <a:ext cx="3411446" cy="7376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FA7CF-DB1F-4ADC-9E76-A0906C68A995}">
      <dsp:nvSpPr>
        <dsp:cNvPr id="0" name=""/>
        <dsp:cNvSpPr/>
      </dsp:nvSpPr>
      <dsp:spPr>
        <a:xfrm>
          <a:off x="0" y="0"/>
          <a:ext cx="1325742" cy="132574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9BD14-1C84-4E5A-8022-9BD0095CBED4}">
      <dsp:nvSpPr>
        <dsp:cNvPr id="0" name=""/>
        <dsp:cNvSpPr/>
      </dsp:nvSpPr>
      <dsp:spPr>
        <a:xfrm>
          <a:off x="662871" y="0"/>
          <a:ext cx="3978354" cy="1325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Project Name:</a:t>
          </a:r>
          <a:endParaRPr lang="en-US" sz="2900" kern="1200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sp:txBody>
      <dsp:txXfrm>
        <a:off x="662871" y="0"/>
        <a:ext cx="3978354" cy="629727"/>
      </dsp:txXfrm>
    </dsp:sp>
    <dsp:sp modelId="{BAC822D7-2C26-4B69-808C-B4805EE12804}">
      <dsp:nvSpPr>
        <dsp:cNvPr id="0" name=""/>
        <dsp:cNvSpPr/>
      </dsp:nvSpPr>
      <dsp:spPr>
        <a:xfrm>
          <a:off x="348007" y="629727"/>
          <a:ext cx="629727" cy="62972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1716C4-4739-4C9A-A142-89F25B9D9EC3}">
      <dsp:nvSpPr>
        <dsp:cNvPr id="0" name=""/>
        <dsp:cNvSpPr/>
      </dsp:nvSpPr>
      <dsp:spPr>
        <a:xfrm>
          <a:off x="662871" y="629727"/>
          <a:ext cx="3978354" cy="6297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rPr>
            <a:t>WorkForce</a:t>
          </a:r>
          <a:endParaRPr lang="en-US" sz="2900" kern="1200" dirty="0">
            <a:solidFill>
              <a:schemeClr val="accent1">
                <a:lumMod val="50000"/>
              </a:schemeClr>
            </a:solidFill>
            <a:latin typeface="News706 BT" panose="02040804060705020204" pitchFamily="18" charset="0"/>
          </a:endParaRPr>
        </a:p>
      </dsp:txBody>
      <dsp:txXfrm>
        <a:off x="662871" y="629727"/>
        <a:ext cx="3978354" cy="6297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57C84-2D3D-46CF-BCEF-14B2460A4EE5}">
      <dsp:nvSpPr>
        <dsp:cNvPr id="0" name=""/>
        <dsp:cNvSpPr/>
      </dsp:nvSpPr>
      <dsp:spPr>
        <a:xfrm rot="16200000">
          <a:off x="-386302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News706 BT" panose="02040804060705020204" pitchFamily="18" charset="0"/>
            </a:rPr>
            <a:t>Team Members</a:t>
          </a:r>
          <a:endParaRPr lang="en-US" sz="1600" kern="1200" dirty="0">
            <a:latin typeface="News706 BT" panose="02040804060705020204" pitchFamily="18" charset="0"/>
          </a:endParaRPr>
        </a:p>
      </dsp:txBody>
      <dsp:txXfrm rot="5400000">
        <a:off x="3910" y="430404"/>
        <a:ext cx="1371602" cy="1291216"/>
      </dsp:txXfrm>
    </dsp:sp>
    <dsp:sp modelId="{5791B680-D3F2-4647-9EA8-2B16BD20FCBD}">
      <dsp:nvSpPr>
        <dsp:cNvPr id="0" name=""/>
        <dsp:cNvSpPr/>
      </dsp:nvSpPr>
      <dsp:spPr>
        <a:xfrm rot="16200000">
          <a:off x="1088170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Baskerville Old Face" panose="02020602080505020303" pitchFamily="18" charset="0"/>
            </a:rPr>
            <a:t>Igho powell Oghenetega (Project Manager)</a:t>
          </a:r>
          <a:endParaRPr lang="en-US" sz="1800" kern="1200" dirty="0">
            <a:latin typeface="Baskerville Old Face" panose="02020602080505020303" pitchFamily="18" charset="0"/>
          </a:endParaRPr>
        </a:p>
      </dsp:txBody>
      <dsp:txXfrm rot="5400000">
        <a:off x="1478382" y="430404"/>
        <a:ext cx="1371602" cy="1291216"/>
      </dsp:txXfrm>
    </dsp:sp>
    <dsp:sp modelId="{57DA5966-1CEC-4D24-B71A-1799634EC1A3}">
      <dsp:nvSpPr>
        <dsp:cNvPr id="0" name=""/>
        <dsp:cNvSpPr/>
      </dsp:nvSpPr>
      <dsp:spPr>
        <a:xfrm rot="16200000">
          <a:off x="2562643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Koyenikan Esther (Business Analyst)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2952855" y="430404"/>
        <a:ext cx="1371602" cy="1291216"/>
      </dsp:txXfrm>
    </dsp:sp>
    <dsp:sp modelId="{7EE1A62E-F28B-4645-8E65-489666164637}">
      <dsp:nvSpPr>
        <dsp:cNvPr id="0" name=""/>
        <dsp:cNvSpPr/>
      </dsp:nvSpPr>
      <dsp:spPr>
        <a:xfrm rot="16200000">
          <a:off x="4037115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Omolaye Clement (Developer)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4427327" y="430404"/>
        <a:ext cx="1371602" cy="1291216"/>
      </dsp:txXfrm>
    </dsp:sp>
    <dsp:sp modelId="{A7CF0443-A576-4158-8012-3E70F8781D54}">
      <dsp:nvSpPr>
        <dsp:cNvPr id="0" name=""/>
        <dsp:cNvSpPr/>
      </dsp:nvSpPr>
      <dsp:spPr>
        <a:xfrm rot="16200000">
          <a:off x="5511588" y="390211"/>
          <a:ext cx="2152026" cy="13716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SchbkCyrill BT" panose="02040603050705020303" pitchFamily="18" charset="-52"/>
            </a:rPr>
            <a:t>Osinaike Gbemilekke (Developer)</a:t>
          </a:r>
          <a:endParaRPr lang="en-US" sz="1800" kern="1200" dirty="0">
            <a:latin typeface="CentSchbkCyrill BT" panose="02040603050705020303" pitchFamily="18" charset="-52"/>
          </a:endParaRPr>
        </a:p>
      </dsp:txBody>
      <dsp:txXfrm rot="5400000">
        <a:off x="5901800" y="430404"/>
        <a:ext cx="1371602" cy="1291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32-6C44-4D6B-92B9-1FE8E4BDF95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005-AE0E-4B53-8BAE-B01373F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32-6C44-4D6B-92B9-1FE8E4BDF95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005-AE0E-4B53-8BAE-B01373F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32-6C44-4D6B-92B9-1FE8E4BDF95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005-AE0E-4B53-8BAE-B01373F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32-6C44-4D6B-92B9-1FE8E4BDF95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005-AE0E-4B53-8BAE-B01373F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32-6C44-4D6B-92B9-1FE8E4BDF95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005-AE0E-4B53-8BAE-B01373F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32-6C44-4D6B-92B9-1FE8E4BDF95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005-AE0E-4B53-8BAE-B01373F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32-6C44-4D6B-92B9-1FE8E4BDF95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005-AE0E-4B53-8BAE-B01373F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32-6C44-4D6B-92B9-1FE8E4BDF95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005-AE0E-4B53-8BAE-B01373F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32-6C44-4D6B-92B9-1FE8E4BDF95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005-AE0E-4B53-8BAE-B01373F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32-6C44-4D6B-92B9-1FE8E4BDF95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005-AE0E-4B53-8BAE-B01373F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DC32-6C44-4D6B-92B9-1FE8E4BDF95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3005-AE0E-4B53-8BAE-B01373F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EDC32-6C44-4D6B-92B9-1FE8E4BDF959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3005-AE0E-4B53-8BAE-B01373F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482600" dist="76200" dir="1020000">
              <a:prstClr val="black">
                <a:alpha val="31000"/>
              </a:prstClr>
            </a:innerShdw>
            <a:reflection stA="45000"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  <a:latin typeface="News701 BT" panose="02040603040505090204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1263533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5A99D3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521046465"/>
              </p:ext>
            </p:extLst>
          </p:nvPr>
        </p:nvGraphicFramePr>
        <p:xfrm>
          <a:off x="-2543735" y="208548"/>
          <a:ext cx="7489003" cy="73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250305" y="2938238"/>
            <a:ext cx="1015663" cy="11714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Team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&amp;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project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0000" y="1133207"/>
            <a:ext cx="709061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News706 BT" panose="02040804060705020204" pitchFamily="18" charset="0"/>
              </a:rPr>
              <a:t>Project Title: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News706 BT" panose="02040804060705020204" pitchFamily="18" charset="0"/>
              </a:rPr>
              <a:t> Unemployment &amp; Job creation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2277979"/>
            <a:ext cx="8957189" cy="160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872330714"/>
              </p:ext>
            </p:extLst>
          </p:nvPr>
        </p:nvGraphicFramePr>
        <p:xfrm>
          <a:off x="3539693" y="2509454"/>
          <a:ext cx="4641225" cy="132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656779664"/>
              </p:ext>
            </p:extLst>
          </p:nvPr>
        </p:nvGraphicFramePr>
        <p:xfrm>
          <a:off x="2833049" y="4322365"/>
          <a:ext cx="7277312" cy="2152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202727" y="6629029"/>
            <a:ext cx="8957189" cy="160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3135538" y="0"/>
            <a:ext cx="351644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-547565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-3158794" y="0"/>
            <a:ext cx="303336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-1053899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3135538" y="0"/>
            <a:ext cx="2538067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1525937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3158793" y="0"/>
            <a:ext cx="205872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-2055524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92D050"/>
          </a:solidFill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3158792" y="0"/>
            <a:ext cx="1498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-2588593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E958F4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innerShdw blurRad="482600" dist="76200" dir="1020000">
              <a:prstClr val="black">
                <a:alpha val="31000"/>
              </a:prstClr>
            </a:innerShdw>
            <a:reflection stA="45000"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  <a:latin typeface="News701 BT" panose="020406030405050902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1263533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5A99D3">
              <a:alpha val="83000"/>
            </a:srgbClr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584956"/>
              </p:ext>
            </p:extLst>
          </p:nvPr>
        </p:nvGraphicFramePr>
        <p:xfrm>
          <a:off x="-2543735" y="208548"/>
          <a:ext cx="7489003" cy="73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50305" y="2938238"/>
            <a:ext cx="1015663" cy="11714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Team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&amp;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0000" y="1133207"/>
            <a:ext cx="709061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News706 BT" panose="02040804060705020204" pitchFamily="18" charset="0"/>
              </a:rPr>
              <a:t>Project Title: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News706 BT" panose="02040804060705020204" pitchFamily="18" charset="0"/>
              </a:rPr>
              <a:t> Unemployment &amp; Job creation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2277979"/>
            <a:ext cx="8957189" cy="160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42911579"/>
              </p:ext>
            </p:extLst>
          </p:nvPr>
        </p:nvGraphicFramePr>
        <p:xfrm>
          <a:off x="3539693" y="2509454"/>
          <a:ext cx="4641225" cy="132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93162462"/>
              </p:ext>
            </p:extLst>
          </p:nvPr>
        </p:nvGraphicFramePr>
        <p:xfrm>
          <a:off x="2833049" y="4322365"/>
          <a:ext cx="7277312" cy="2152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202727" y="6629029"/>
            <a:ext cx="8957189" cy="160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-444232" y="-46725"/>
            <a:ext cx="122084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Futura Md BT" panose="020B0602020204020303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816723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3158794" y="-38100"/>
            <a:ext cx="303336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1034950" y="2511669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dirty="0" smtClean="0">
              <a:solidFill>
                <a:schemeClr val="bg1"/>
              </a:solidFill>
              <a:latin typeface="News706 BT" panose="0204080406070502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News706 BT" panose="020408040607050202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     solution</a:t>
            </a:r>
            <a:endParaRPr lang="en-US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3135538" y="-38100"/>
            <a:ext cx="2538067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3158793" y="-38100"/>
            <a:ext cx="205872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-1523770" y="2571798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-1459647" y="2856788"/>
            <a:ext cx="800219" cy="13027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55000"/>
              </a:prstClr>
            </a:outerShdw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Our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aim</a:t>
            </a:r>
            <a:endParaRPr lang="en-US" sz="20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3158792" y="-38100"/>
            <a:ext cx="1498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-2057050" y="26066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92D050"/>
          </a:solidFill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154872" y="2644726"/>
            <a:ext cx="615553" cy="14649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Ouch !</a:t>
            </a:r>
            <a:endParaRPr lang="en-US" sz="28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-73968" y="224590"/>
            <a:ext cx="3669675" cy="433085"/>
            <a:chOff x="2203888" y="1606730"/>
            <a:chExt cx="3129491" cy="369334"/>
          </a:xfrm>
          <a:solidFill>
            <a:schemeClr val="accent2"/>
          </a:solidFill>
        </p:grpSpPr>
        <p:sp>
          <p:nvSpPr>
            <p:cNvPr id="29" name="Freeform 28"/>
            <p:cNvSpPr/>
            <p:nvPr/>
          </p:nvSpPr>
          <p:spPr>
            <a:xfrm>
              <a:off x="2388554" y="1606730"/>
              <a:ext cx="2944825" cy="369334"/>
            </a:xfrm>
            <a:custGeom>
              <a:avLst/>
              <a:gdLst>
                <a:gd name="connsiteX0" fmla="*/ 0 w 2944825"/>
                <a:gd name="connsiteY0" fmla="*/ 0 h 369332"/>
                <a:gd name="connsiteX1" fmla="*/ 2760159 w 2944825"/>
                <a:gd name="connsiteY1" fmla="*/ 0 h 369332"/>
                <a:gd name="connsiteX2" fmla="*/ 2944825 w 2944825"/>
                <a:gd name="connsiteY2" fmla="*/ 184666 h 369332"/>
                <a:gd name="connsiteX3" fmla="*/ 2760159 w 2944825"/>
                <a:gd name="connsiteY3" fmla="*/ 369332 h 369332"/>
                <a:gd name="connsiteX4" fmla="*/ 0 w 2944825"/>
                <a:gd name="connsiteY4" fmla="*/ 369332 h 369332"/>
                <a:gd name="connsiteX5" fmla="*/ 0 w 2944825"/>
                <a:gd name="connsiteY5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4825" h="369332">
                  <a:moveTo>
                    <a:pt x="2944825" y="369331"/>
                  </a:moveTo>
                  <a:lnTo>
                    <a:pt x="184666" y="369331"/>
                  </a:lnTo>
                  <a:lnTo>
                    <a:pt x="0" y="184666"/>
                  </a:lnTo>
                  <a:lnTo>
                    <a:pt x="184666" y="1"/>
                  </a:lnTo>
                  <a:lnTo>
                    <a:pt x="2944825" y="1"/>
                  </a:lnTo>
                  <a:lnTo>
                    <a:pt x="2944825" y="369331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5198" tIns="64771" rIns="120904" bIns="64771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Problems</a:t>
              </a:r>
              <a:endPara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203888" y="1606731"/>
              <a:ext cx="369332" cy="36933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1" name="Group 30"/>
          <p:cNvGrpSpPr/>
          <p:nvPr/>
        </p:nvGrpSpPr>
        <p:grpSpPr>
          <a:xfrm>
            <a:off x="-101029" y="866697"/>
            <a:ext cx="5236340" cy="5247499"/>
            <a:chOff x="3319975" y="1656015"/>
            <a:chExt cx="4872606" cy="4882990"/>
          </a:xfrm>
        </p:grpSpPr>
        <p:sp>
          <p:nvSpPr>
            <p:cNvPr id="32" name="Freeform 31"/>
            <p:cNvSpPr/>
            <p:nvPr/>
          </p:nvSpPr>
          <p:spPr>
            <a:xfrm rot="3681471">
              <a:off x="4867570" y="5036253"/>
              <a:ext cx="1067357" cy="3316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545"/>
                  </a:moveTo>
                  <a:lnTo>
                    <a:pt x="964737" y="14545"/>
                  </a:lnTo>
                </a:path>
              </a:pathLst>
            </a:custGeom>
            <a:noFill/>
            <a:ln>
              <a:solidFill>
                <a:schemeClr val="accent2"/>
              </a:solidFill>
            </a:ln>
            <a:scene3d>
              <a:camera prst="perspectiveRelaxedModerately" zoom="92000"/>
              <a:lightRig rig="balanced" dir="t">
                <a:rot lat="0" lon="0" rev="12700000"/>
              </a:lightRig>
            </a:scene3d>
            <a:sp3d z="-25400" prstMaterial="plastic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Oval 32"/>
            <p:cNvSpPr/>
            <p:nvPr/>
          </p:nvSpPr>
          <p:spPr>
            <a:xfrm>
              <a:off x="3319975" y="2569562"/>
              <a:ext cx="2634228" cy="2556181"/>
            </a:xfrm>
            <a:prstGeom prst="ellipse">
              <a:avLst/>
            </a:prstGeom>
            <a:solidFill>
              <a:schemeClr val="accent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Relaxed" zoom="92000"/>
              <a:lightRig rig="balanced" dir="t">
                <a:rot lat="0" lon="0" rev="12700000"/>
              </a:lightRig>
            </a:scene3d>
            <a:sp3d prstMaterial="plastic">
              <a:bevelT w="50800" h="50800"/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6055927" y="1656015"/>
              <a:ext cx="2136654" cy="2073348"/>
            </a:xfrm>
            <a:custGeom>
              <a:avLst/>
              <a:gdLst>
                <a:gd name="connsiteX0" fmla="*/ 0 w 1143184"/>
                <a:gd name="connsiteY0" fmla="*/ 571592 h 1143184"/>
                <a:gd name="connsiteX1" fmla="*/ 571592 w 1143184"/>
                <a:gd name="connsiteY1" fmla="*/ 0 h 1143184"/>
                <a:gd name="connsiteX2" fmla="*/ 1143184 w 1143184"/>
                <a:gd name="connsiteY2" fmla="*/ 571592 h 1143184"/>
                <a:gd name="connsiteX3" fmla="*/ 571592 w 1143184"/>
                <a:gd name="connsiteY3" fmla="*/ 1143184 h 1143184"/>
                <a:gd name="connsiteX4" fmla="*/ 0 w 1143184"/>
                <a:gd name="connsiteY4" fmla="*/ 571592 h 114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184" h="1143184">
                  <a:moveTo>
                    <a:pt x="0" y="571592"/>
                  </a:moveTo>
                  <a:cubicBezTo>
                    <a:pt x="0" y="255910"/>
                    <a:pt x="255910" y="0"/>
                    <a:pt x="571592" y="0"/>
                  </a:cubicBezTo>
                  <a:cubicBezTo>
                    <a:pt x="887274" y="0"/>
                    <a:pt x="1143184" y="255910"/>
                    <a:pt x="1143184" y="571592"/>
                  </a:cubicBezTo>
                  <a:cubicBezTo>
                    <a:pt x="1143184" y="887274"/>
                    <a:pt x="887274" y="1143184"/>
                    <a:pt x="571592" y="1143184"/>
                  </a:cubicBezTo>
                  <a:cubicBezTo>
                    <a:pt x="255910" y="1143184"/>
                    <a:pt x="0" y="887274"/>
                    <a:pt x="0" y="571592"/>
                  </a:cubicBezTo>
                  <a:close/>
                </a:path>
              </a:pathLst>
            </a:custGeom>
            <a:solidFill>
              <a:srgbClr val="E57A3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Relaxed" zoom="92000"/>
              <a:lightRig rig="balanced" dir="t">
                <a:rot lat="0" lon="0" rev="12700000"/>
              </a:lightRig>
            </a:scene3d>
            <a:sp3d prstMaterial="plastic">
              <a:bevelT w="50800" h="50800"/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765" tIns="173765" rIns="173765" bIns="173765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Over 9.7 million reported to doing nothing at all.</a:t>
              </a:r>
              <a:endParaRPr lang="en-US" sz="20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166541" y="3662997"/>
              <a:ext cx="1681974" cy="1632139"/>
            </a:xfrm>
            <a:custGeom>
              <a:avLst/>
              <a:gdLst>
                <a:gd name="connsiteX0" fmla="*/ 0 w 1143184"/>
                <a:gd name="connsiteY0" fmla="*/ 571592 h 1143184"/>
                <a:gd name="connsiteX1" fmla="*/ 571592 w 1143184"/>
                <a:gd name="connsiteY1" fmla="*/ 0 h 1143184"/>
                <a:gd name="connsiteX2" fmla="*/ 1143184 w 1143184"/>
                <a:gd name="connsiteY2" fmla="*/ 571592 h 1143184"/>
                <a:gd name="connsiteX3" fmla="*/ 571592 w 1143184"/>
                <a:gd name="connsiteY3" fmla="*/ 1143184 h 1143184"/>
                <a:gd name="connsiteX4" fmla="*/ 0 w 1143184"/>
                <a:gd name="connsiteY4" fmla="*/ 571592 h 114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184" h="1143184">
                  <a:moveTo>
                    <a:pt x="0" y="571592"/>
                  </a:moveTo>
                  <a:cubicBezTo>
                    <a:pt x="0" y="255910"/>
                    <a:pt x="255910" y="0"/>
                    <a:pt x="571592" y="0"/>
                  </a:cubicBezTo>
                  <a:cubicBezTo>
                    <a:pt x="887274" y="0"/>
                    <a:pt x="1143184" y="255910"/>
                    <a:pt x="1143184" y="571592"/>
                  </a:cubicBezTo>
                  <a:cubicBezTo>
                    <a:pt x="1143184" y="887274"/>
                    <a:pt x="887274" y="1143184"/>
                    <a:pt x="571592" y="1143184"/>
                  </a:cubicBezTo>
                  <a:cubicBezTo>
                    <a:pt x="255910" y="1143184"/>
                    <a:pt x="0" y="887274"/>
                    <a:pt x="0" y="571592"/>
                  </a:cubicBezTo>
                  <a:close/>
                </a:path>
              </a:pathLst>
            </a:custGeom>
            <a:solidFill>
              <a:schemeClr val="accent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Relaxed" zoom="92000"/>
              <a:lightRig rig="balanced" dir="t">
                <a:rot lat="0" lon="0" rev="12700000"/>
              </a:lightRig>
            </a:scene3d>
            <a:sp3d prstMaterial="plastic">
              <a:bevelT w="50800" h="50800"/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765" tIns="173765" rIns="173765" bIns="173765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0.9 million lost their jobs</a:t>
              </a:r>
              <a:endParaRPr lang="en-US" sz="2000" kern="1200" dirty="0"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142672" y="4916159"/>
              <a:ext cx="1692733" cy="1622846"/>
            </a:xfrm>
            <a:custGeom>
              <a:avLst/>
              <a:gdLst>
                <a:gd name="connsiteX0" fmla="*/ 0 w 1143184"/>
                <a:gd name="connsiteY0" fmla="*/ 571592 h 1143184"/>
                <a:gd name="connsiteX1" fmla="*/ 571592 w 1143184"/>
                <a:gd name="connsiteY1" fmla="*/ 0 h 1143184"/>
                <a:gd name="connsiteX2" fmla="*/ 1143184 w 1143184"/>
                <a:gd name="connsiteY2" fmla="*/ 571592 h 1143184"/>
                <a:gd name="connsiteX3" fmla="*/ 571592 w 1143184"/>
                <a:gd name="connsiteY3" fmla="*/ 1143184 h 1143184"/>
                <a:gd name="connsiteX4" fmla="*/ 0 w 1143184"/>
                <a:gd name="connsiteY4" fmla="*/ 571592 h 114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184" h="1143184">
                  <a:moveTo>
                    <a:pt x="0" y="571592"/>
                  </a:moveTo>
                  <a:cubicBezTo>
                    <a:pt x="0" y="255910"/>
                    <a:pt x="255910" y="0"/>
                    <a:pt x="571592" y="0"/>
                  </a:cubicBezTo>
                  <a:cubicBezTo>
                    <a:pt x="887274" y="0"/>
                    <a:pt x="1143184" y="255910"/>
                    <a:pt x="1143184" y="571592"/>
                  </a:cubicBezTo>
                  <a:cubicBezTo>
                    <a:pt x="1143184" y="887274"/>
                    <a:pt x="887274" y="1143184"/>
                    <a:pt x="571592" y="1143184"/>
                  </a:cubicBezTo>
                  <a:cubicBezTo>
                    <a:pt x="255910" y="1143184"/>
                    <a:pt x="0" y="887274"/>
                    <a:pt x="0" y="571592"/>
                  </a:cubicBezTo>
                  <a:close/>
                </a:path>
              </a:pathLst>
            </a:custGeom>
            <a:solidFill>
              <a:schemeClr val="accent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Relaxed" zoom="92000"/>
              <a:lightRig rig="balanced" dir="t">
                <a:rot lat="0" lon="0" rev="12700000"/>
              </a:lightRig>
            </a:scene3d>
            <a:sp3d prstMaterial="plastic">
              <a:bevelT w="50800" h="50800"/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765" tIns="173765" rIns="173765" bIns="173765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effectLst>
                    <a:outerShdw blurRad="63500" dist="50800" dir="4800000" sx="104000" sy="104000" algn="t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11.1 million do meaner jobs </a:t>
              </a:r>
              <a:endParaRPr lang="en-US" sz="2000" kern="1200" dirty="0">
                <a:effectLst>
                  <a:outerShdw blurRad="63500" dist="50800" dir="4800000" sx="104000" sy="104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84209" y="3265520"/>
              <a:ext cx="188740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Relaxed"/>
                <a:lightRig rig="threePt" dir="t"/>
              </a:scene3d>
            </a:bodyPr>
            <a:lstStyle/>
            <a:p>
              <a:r>
                <a:rPr lang="en-US" sz="2000" dirty="0">
                  <a:solidFill>
                    <a:schemeClr val="bg1"/>
                  </a:solidFill>
                  <a:effectLst>
                    <a:outerShdw blurRad="63500" dist="38100" dir="5400000" sx="102000" sy="102000" algn="t" rotWithShape="0">
                      <a:prstClr val="black">
                        <a:alpha val="51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unemployment rose from 20.4% in 2017 to 23.1% late 2018</a:t>
              </a:r>
            </a:p>
            <a:p>
              <a:endParaRPr lang="en-US" sz="2000" dirty="0">
                <a:solidFill>
                  <a:schemeClr val="bg1"/>
                </a:solidFill>
                <a:effectLst>
                  <a:outerShdw blurRad="63500" dist="38100" dir="5400000" sx="102000" sy="102000" algn="t" rotWithShape="0">
                    <a:prstClr val="black">
                      <a:alpha val="51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5078014" y="2927885"/>
              <a:ext cx="1088527" cy="33746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671616" y="4192172"/>
              <a:ext cx="672913" cy="1266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657253" y="179685"/>
            <a:ext cx="3669675" cy="433085"/>
            <a:chOff x="2203888" y="1606730"/>
            <a:chExt cx="3129491" cy="369334"/>
          </a:xfrm>
          <a:solidFill>
            <a:schemeClr val="accent2"/>
          </a:solidFill>
        </p:grpSpPr>
        <p:sp>
          <p:nvSpPr>
            <p:cNvPr id="41" name="Freeform 40"/>
            <p:cNvSpPr/>
            <p:nvPr/>
          </p:nvSpPr>
          <p:spPr>
            <a:xfrm>
              <a:off x="2388554" y="1606730"/>
              <a:ext cx="2944825" cy="369334"/>
            </a:xfrm>
            <a:custGeom>
              <a:avLst/>
              <a:gdLst>
                <a:gd name="connsiteX0" fmla="*/ 0 w 2944825"/>
                <a:gd name="connsiteY0" fmla="*/ 0 h 369332"/>
                <a:gd name="connsiteX1" fmla="*/ 2760159 w 2944825"/>
                <a:gd name="connsiteY1" fmla="*/ 0 h 369332"/>
                <a:gd name="connsiteX2" fmla="*/ 2944825 w 2944825"/>
                <a:gd name="connsiteY2" fmla="*/ 184666 h 369332"/>
                <a:gd name="connsiteX3" fmla="*/ 2760159 w 2944825"/>
                <a:gd name="connsiteY3" fmla="*/ 369332 h 369332"/>
                <a:gd name="connsiteX4" fmla="*/ 0 w 2944825"/>
                <a:gd name="connsiteY4" fmla="*/ 369332 h 369332"/>
                <a:gd name="connsiteX5" fmla="*/ 0 w 2944825"/>
                <a:gd name="connsiteY5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4825" h="369332">
                  <a:moveTo>
                    <a:pt x="2944825" y="369331"/>
                  </a:moveTo>
                  <a:lnTo>
                    <a:pt x="184666" y="369331"/>
                  </a:lnTo>
                  <a:lnTo>
                    <a:pt x="0" y="184666"/>
                  </a:lnTo>
                  <a:lnTo>
                    <a:pt x="184666" y="1"/>
                  </a:lnTo>
                  <a:lnTo>
                    <a:pt x="2944825" y="1"/>
                  </a:lnTo>
                  <a:lnTo>
                    <a:pt x="2944825" y="369331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5198" tIns="64771" rIns="120904" bIns="64771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Challenge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24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203888" y="1606731"/>
              <a:ext cx="369332" cy="36933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2" name="Group 51"/>
          <p:cNvGrpSpPr/>
          <p:nvPr/>
        </p:nvGrpSpPr>
        <p:grpSpPr>
          <a:xfrm>
            <a:off x="3601494" y="412149"/>
            <a:ext cx="7090530" cy="5763309"/>
            <a:chOff x="529965" y="425490"/>
            <a:chExt cx="8212983" cy="6280109"/>
          </a:xfrm>
        </p:grpSpPr>
        <p:sp>
          <p:nvSpPr>
            <p:cNvPr id="53" name="Block Arc 52"/>
            <p:cNvSpPr/>
            <p:nvPr/>
          </p:nvSpPr>
          <p:spPr>
            <a:xfrm>
              <a:off x="529965" y="425490"/>
              <a:ext cx="2990216" cy="6280109"/>
            </a:xfrm>
            <a:prstGeom prst="blockArc">
              <a:avLst>
                <a:gd name="adj1" fmla="val 18956214"/>
                <a:gd name="adj2" fmla="val 2700000"/>
                <a:gd name="adj3" fmla="val 408"/>
              </a:avLst>
            </a:prstGeom>
            <a:ln>
              <a:solidFill>
                <a:srgbClr val="E57A32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Freeform 53"/>
            <p:cNvSpPr/>
            <p:nvPr/>
          </p:nvSpPr>
          <p:spPr>
            <a:xfrm>
              <a:off x="3305606" y="1592465"/>
              <a:ext cx="5437341" cy="717381"/>
            </a:xfrm>
            <a:custGeom>
              <a:avLst/>
              <a:gdLst>
                <a:gd name="connsiteX0" fmla="*/ 0 w 9576078"/>
                <a:gd name="connsiteY0" fmla="*/ 0 h 604639"/>
                <a:gd name="connsiteX1" fmla="*/ 9576078 w 9576078"/>
                <a:gd name="connsiteY1" fmla="*/ 0 h 604639"/>
                <a:gd name="connsiteX2" fmla="*/ 9576078 w 9576078"/>
                <a:gd name="connsiteY2" fmla="*/ 604639 h 604639"/>
                <a:gd name="connsiteX3" fmla="*/ 0 w 9576078"/>
                <a:gd name="connsiteY3" fmla="*/ 604639 h 604639"/>
                <a:gd name="connsiteX4" fmla="*/ 0 w 9576078"/>
                <a:gd name="connsiteY4" fmla="*/ 0 h 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6078" h="604639">
                  <a:moveTo>
                    <a:pt x="0" y="0"/>
                  </a:moveTo>
                  <a:lnTo>
                    <a:pt x="9576078" y="0"/>
                  </a:lnTo>
                  <a:lnTo>
                    <a:pt x="9576078" y="604639"/>
                  </a:lnTo>
                  <a:lnTo>
                    <a:pt x="0" y="604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9933" tIns="50800" rIns="50800" bIns="5080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exponential increase in population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630905" y="1502792"/>
              <a:ext cx="889275" cy="89672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Freeform 55"/>
            <p:cNvSpPr/>
            <p:nvPr/>
          </p:nvSpPr>
          <p:spPr>
            <a:xfrm>
              <a:off x="3502438" y="2668724"/>
              <a:ext cx="5240510" cy="717381"/>
            </a:xfrm>
            <a:custGeom>
              <a:avLst/>
              <a:gdLst>
                <a:gd name="connsiteX0" fmla="*/ 0 w 9229425"/>
                <a:gd name="connsiteY0" fmla="*/ 0 h 604639"/>
                <a:gd name="connsiteX1" fmla="*/ 9229425 w 9229425"/>
                <a:gd name="connsiteY1" fmla="*/ 0 h 604639"/>
                <a:gd name="connsiteX2" fmla="*/ 9229425 w 9229425"/>
                <a:gd name="connsiteY2" fmla="*/ 604639 h 604639"/>
                <a:gd name="connsiteX3" fmla="*/ 0 w 9229425"/>
                <a:gd name="connsiteY3" fmla="*/ 604639 h 604639"/>
                <a:gd name="connsiteX4" fmla="*/ 0 w 9229425"/>
                <a:gd name="connsiteY4" fmla="*/ 0 h 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9425" h="604639">
                  <a:moveTo>
                    <a:pt x="0" y="0"/>
                  </a:moveTo>
                  <a:lnTo>
                    <a:pt x="9229425" y="0"/>
                  </a:lnTo>
                  <a:lnTo>
                    <a:pt x="9229425" y="604639"/>
                  </a:lnTo>
                  <a:lnTo>
                    <a:pt x="0" y="604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9933" tIns="50800" rIns="50800" bIns="5080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continuous rise in </a:t>
              </a:r>
              <a:r>
                <a:rPr lang="en-US" sz="2000" kern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labour</a:t>
              </a:r>
              <a:r>
                <a:rPr lang="en-US" sz="20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force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855495" y="2579051"/>
              <a:ext cx="861516" cy="89672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Freeform 57"/>
            <p:cNvSpPr/>
            <p:nvPr/>
          </p:nvSpPr>
          <p:spPr>
            <a:xfrm>
              <a:off x="3502438" y="3744982"/>
              <a:ext cx="5240510" cy="805479"/>
            </a:xfrm>
            <a:custGeom>
              <a:avLst/>
              <a:gdLst>
                <a:gd name="connsiteX0" fmla="*/ 0 w 9229425"/>
                <a:gd name="connsiteY0" fmla="*/ 0 h 604639"/>
                <a:gd name="connsiteX1" fmla="*/ 9229425 w 9229425"/>
                <a:gd name="connsiteY1" fmla="*/ 0 h 604639"/>
                <a:gd name="connsiteX2" fmla="*/ 9229425 w 9229425"/>
                <a:gd name="connsiteY2" fmla="*/ 604639 h 604639"/>
                <a:gd name="connsiteX3" fmla="*/ 0 w 9229425"/>
                <a:gd name="connsiteY3" fmla="*/ 604639 h 604639"/>
                <a:gd name="connsiteX4" fmla="*/ 0 w 9229425"/>
                <a:gd name="connsiteY4" fmla="*/ 0 h 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9425" h="604639">
                  <a:moveTo>
                    <a:pt x="0" y="0"/>
                  </a:moveTo>
                  <a:lnTo>
                    <a:pt x="9229425" y="0"/>
                  </a:lnTo>
                  <a:lnTo>
                    <a:pt x="9229425" y="604639"/>
                  </a:lnTo>
                  <a:lnTo>
                    <a:pt x="0" y="604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9933" tIns="50800" rIns="50800" bIns="5080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 number of ready to work group of people with lack of current technical skills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855495" y="3655310"/>
              <a:ext cx="861516" cy="89672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Freeform 59"/>
            <p:cNvSpPr/>
            <p:nvPr/>
          </p:nvSpPr>
          <p:spPr>
            <a:xfrm>
              <a:off x="3305606" y="4821241"/>
              <a:ext cx="5437341" cy="717381"/>
            </a:xfrm>
            <a:custGeom>
              <a:avLst/>
              <a:gdLst>
                <a:gd name="connsiteX0" fmla="*/ 0 w 9576078"/>
                <a:gd name="connsiteY0" fmla="*/ 0 h 604639"/>
                <a:gd name="connsiteX1" fmla="*/ 9576078 w 9576078"/>
                <a:gd name="connsiteY1" fmla="*/ 0 h 604639"/>
                <a:gd name="connsiteX2" fmla="*/ 9576078 w 9576078"/>
                <a:gd name="connsiteY2" fmla="*/ 604639 h 604639"/>
                <a:gd name="connsiteX3" fmla="*/ 0 w 9576078"/>
                <a:gd name="connsiteY3" fmla="*/ 604639 h 604639"/>
                <a:gd name="connsiteX4" fmla="*/ 0 w 9576078"/>
                <a:gd name="connsiteY4" fmla="*/ 0 h 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6078" h="604639">
                  <a:moveTo>
                    <a:pt x="0" y="0"/>
                  </a:moveTo>
                  <a:lnTo>
                    <a:pt x="9576078" y="0"/>
                  </a:lnTo>
                  <a:lnTo>
                    <a:pt x="9576078" y="604639"/>
                  </a:lnTo>
                  <a:lnTo>
                    <a:pt x="0" y="604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9933" tIns="50800" rIns="50800" bIns="5080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 in use of technology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2630905" y="4731569"/>
              <a:ext cx="889275" cy="89672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9" name="TextBox 48"/>
          <p:cNvSpPr txBox="1"/>
          <p:nvPr/>
        </p:nvSpPr>
        <p:spPr>
          <a:xfrm>
            <a:off x="-1587431" y="2880876"/>
            <a:ext cx="738664" cy="11551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Benefit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</a:p>
          <a:p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-2585836" y="2578087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E958F4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2295310" y="2664938"/>
            <a:ext cx="553998" cy="14376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Benefit</a:t>
            </a:r>
            <a:r>
              <a:rPr 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innerShdw blurRad="482600" dist="76200" dir="1020000">
              <a:prstClr val="black">
                <a:alpha val="31000"/>
              </a:prstClr>
            </a:innerShdw>
            <a:reflection stA="45000"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  <a:latin typeface="News701 BT" panose="02040603040505090204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1263533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5A99D3">
              <a:alpha val="83000"/>
            </a:srgbClr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9046887"/>
              </p:ext>
            </p:extLst>
          </p:nvPr>
        </p:nvGraphicFramePr>
        <p:xfrm>
          <a:off x="-2543735" y="208548"/>
          <a:ext cx="7489003" cy="73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250305" y="2938238"/>
            <a:ext cx="1015663" cy="11714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Team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&amp;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0000" y="1133207"/>
            <a:ext cx="709061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News706 BT" panose="02040804060705020204" pitchFamily="18" charset="0"/>
              </a:rPr>
              <a:t>Project Title: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News706 BT" panose="02040804060705020204" pitchFamily="18" charset="0"/>
              </a:rPr>
              <a:t> Unemployment &amp; Job creation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277979"/>
            <a:ext cx="8957189" cy="160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3989291"/>
              </p:ext>
            </p:extLst>
          </p:nvPr>
        </p:nvGraphicFramePr>
        <p:xfrm>
          <a:off x="3539693" y="2509454"/>
          <a:ext cx="4641225" cy="132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27054320"/>
              </p:ext>
            </p:extLst>
          </p:nvPr>
        </p:nvGraphicFramePr>
        <p:xfrm>
          <a:off x="2833049" y="4322365"/>
          <a:ext cx="7277312" cy="2152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202727" y="6629029"/>
            <a:ext cx="8957189" cy="160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463282" y="-46725"/>
            <a:ext cx="12208472" cy="6858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Futura Md BT" panose="020B0602020204020303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816723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553119" y="-19050"/>
            <a:ext cx="1178358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302000" y="262567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3135538" y="0"/>
            <a:ext cx="2538067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1525937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3158793" y="0"/>
            <a:ext cx="205872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-2054632" y="262567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92D050"/>
          </a:solidFill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-1770274" y="2849800"/>
            <a:ext cx="615553" cy="138641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process</a:t>
            </a:r>
            <a:endParaRPr 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158792" y="0"/>
            <a:ext cx="1498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154872" y="2644726"/>
            <a:ext cx="615553" cy="14649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Ouch !</a:t>
            </a:r>
            <a:endParaRPr lang="en-US" sz="28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687799" y="2772194"/>
            <a:ext cx="553998" cy="14205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solution</a:t>
            </a:r>
            <a:endParaRPr lang="en-US" sz="24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-483655" y="9906"/>
            <a:ext cx="3368842" cy="1349659"/>
          </a:xfrm>
          <a:custGeom>
            <a:avLst/>
            <a:gdLst>
              <a:gd name="connsiteX0" fmla="*/ 0 w 3994484"/>
              <a:gd name="connsiteY0" fmla="*/ 145440 h 581760"/>
              <a:gd name="connsiteX1" fmla="*/ 3703604 w 3994484"/>
              <a:gd name="connsiteY1" fmla="*/ 145440 h 581760"/>
              <a:gd name="connsiteX2" fmla="*/ 3703604 w 3994484"/>
              <a:gd name="connsiteY2" fmla="*/ 0 h 581760"/>
              <a:gd name="connsiteX3" fmla="*/ 3994484 w 3994484"/>
              <a:gd name="connsiteY3" fmla="*/ 290880 h 581760"/>
              <a:gd name="connsiteX4" fmla="*/ 3703604 w 3994484"/>
              <a:gd name="connsiteY4" fmla="*/ 581760 h 581760"/>
              <a:gd name="connsiteX5" fmla="*/ 3703604 w 3994484"/>
              <a:gd name="connsiteY5" fmla="*/ 436320 h 581760"/>
              <a:gd name="connsiteX6" fmla="*/ 0 w 3994484"/>
              <a:gd name="connsiteY6" fmla="*/ 436320 h 581760"/>
              <a:gd name="connsiteX7" fmla="*/ 0 w 3994484"/>
              <a:gd name="connsiteY7" fmla="*/ 145440 h 5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4484" h="581760">
                <a:moveTo>
                  <a:pt x="0" y="145440"/>
                </a:moveTo>
                <a:lnTo>
                  <a:pt x="3703604" y="145440"/>
                </a:lnTo>
                <a:lnTo>
                  <a:pt x="3703604" y="0"/>
                </a:lnTo>
                <a:lnTo>
                  <a:pt x="3994484" y="290880"/>
                </a:lnTo>
                <a:lnTo>
                  <a:pt x="3703604" y="581760"/>
                </a:lnTo>
                <a:lnTo>
                  <a:pt x="3703604" y="436320"/>
                </a:lnTo>
                <a:lnTo>
                  <a:pt x="0" y="436320"/>
                </a:lnTo>
                <a:lnTo>
                  <a:pt x="0" y="145440"/>
                </a:lnTo>
                <a:close/>
              </a:path>
            </a:pathLst>
          </a:custGeom>
          <a:solidFill>
            <a:srgbClr val="C00000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10" tIns="187350" rIns="399440" bIns="237794" numCol="1" spcCol="1270" anchor="ctr" anchorCtr="0">
            <a:noAutofit/>
          </a:bodyPr>
          <a:lstStyle/>
          <a:p>
            <a:pPr lvl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err="1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Oppurtunity</a:t>
            </a:r>
            <a:endParaRPr lang="en-US" sz="3200" kern="1200" dirty="0">
              <a:solidFill>
                <a:srgbClr val="FFC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675308" y="113317"/>
            <a:ext cx="7367512" cy="6527733"/>
            <a:chOff x="2227758" y="113317"/>
            <a:chExt cx="7367512" cy="6527733"/>
          </a:xfrm>
        </p:grpSpPr>
        <p:sp>
          <p:nvSpPr>
            <p:cNvPr id="53" name="Block Arc 52"/>
            <p:cNvSpPr/>
            <p:nvPr/>
          </p:nvSpPr>
          <p:spPr>
            <a:xfrm>
              <a:off x="3409410" y="1038988"/>
              <a:ext cx="5212758" cy="5212758"/>
            </a:xfrm>
            <a:prstGeom prst="blockArc">
              <a:avLst>
                <a:gd name="adj1" fmla="val 11880000"/>
                <a:gd name="adj2" fmla="val 16200000"/>
                <a:gd name="adj3" fmla="val 4639"/>
              </a:avLst>
            </a:prstGeom>
            <a:solidFill>
              <a:srgbClr val="FFC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Block Arc 53"/>
            <p:cNvSpPr/>
            <p:nvPr/>
          </p:nvSpPr>
          <p:spPr>
            <a:xfrm>
              <a:off x="3409410" y="1038988"/>
              <a:ext cx="5212758" cy="5212758"/>
            </a:xfrm>
            <a:prstGeom prst="blockArc">
              <a:avLst>
                <a:gd name="adj1" fmla="val 7560000"/>
                <a:gd name="adj2" fmla="val 11880000"/>
                <a:gd name="adj3" fmla="val 4639"/>
              </a:avLst>
            </a:prstGeom>
            <a:solidFill>
              <a:srgbClr val="FFC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Block Arc 54"/>
            <p:cNvSpPr/>
            <p:nvPr/>
          </p:nvSpPr>
          <p:spPr>
            <a:xfrm>
              <a:off x="3409410" y="1038988"/>
              <a:ext cx="5212758" cy="5212758"/>
            </a:xfrm>
            <a:prstGeom prst="blockArc">
              <a:avLst>
                <a:gd name="adj1" fmla="val 3240000"/>
                <a:gd name="adj2" fmla="val 7560000"/>
                <a:gd name="adj3" fmla="val 4639"/>
              </a:avLst>
            </a:prstGeom>
            <a:solidFill>
              <a:srgbClr val="FFC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Block Arc 55"/>
            <p:cNvSpPr/>
            <p:nvPr/>
          </p:nvSpPr>
          <p:spPr>
            <a:xfrm>
              <a:off x="3409410" y="1038988"/>
              <a:ext cx="5212758" cy="5212758"/>
            </a:xfrm>
            <a:prstGeom prst="blockArc">
              <a:avLst>
                <a:gd name="adj1" fmla="val 20520000"/>
                <a:gd name="adj2" fmla="val 3240000"/>
                <a:gd name="adj3" fmla="val 4639"/>
              </a:avLst>
            </a:prstGeom>
            <a:solidFill>
              <a:srgbClr val="FFC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Block Arc 56"/>
            <p:cNvSpPr/>
            <p:nvPr/>
          </p:nvSpPr>
          <p:spPr>
            <a:xfrm>
              <a:off x="3409410" y="1038988"/>
              <a:ext cx="5212758" cy="5212758"/>
            </a:xfrm>
            <a:prstGeom prst="blockArc">
              <a:avLst>
                <a:gd name="adj1" fmla="val 16200000"/>
                <a:gd name="adj2" fmla="val 20520000"/>
                <a:gd name="adj3" fmla="val 4639"/>
              </a:avLst>
            </a:prstGeom>
            <a:solidFill>
              <a:schemeClr val="accent4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Freeform 57"/>
            <p:cNvSpPr/>
            <p:nvPr/>
          </p:nvSpPr>
          <p:spPr>
            <a:xfrm>
              <a:off x="4578595" y="2224215"/>
              <a:ext cx="2781201" cy="2781201"/>
            </a:xfrm>
            <a:custGeom>
              <a:avLst/>
              <a:gdLst>
                <a:gd name="connsiteX0" fmla="*/ 0 w 2399258"/>
                <a:gd name="connsiteY0" fmla="*/ 1199629 h 2399258"/>
                <a:gd name="connsiteX1" fmla="*/ 1199629 w 2399258"/>
                <a:gd name="connsiteY1" fmla="*/ 0 h 2399258"/>
                <a:gd name="connsiteX2" fmla="*/ 2399258 w 2399258"/>
                <a:gd name="connsiteY2" fmla="*/ 1199629 h 2399258"/>
                <a:gd name="connsiteX3" fmla="*/ 1199629 w 2399258"/>
                <a:gd name="connsiteY3" fmla="*/ 2399258 h 2399258"/>
                <a:gd name="connsiteX4" fmla="*/ 0 w 2399258"/>
                <a:gd name="connsiteY4" fmla="*/ 1199629 h 239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9258" h="2399258">
                  <a:moveTo>
                    <a:pt x="0" y="1199629"/>
                  </a:moveTo>
                  <a:cubicBezTo>
                    <a:pt x="0" y="537092"/>
                    <a:pt x="537092" y="0"/>
                    <a:pt x="1199629" y="0"/>
                  </a:cubicBezTo>
                  <a:cubicBezTo>
                    <a:pt x="1862166" y="0"/>
                    <a:pt x="2399258" y="537092"/>
                    <a:pt x="2399258" y="1199629"/>
                  </a:cubicBezTo>
                  <a:cubicBezTo>
                    <a:pt x="2399258" y="1862166"/>
                    <a:pt x="1862166" y="2399258"/>
                    <a:pt x="1199629" y="2399258"/>
                  </a:cubicBezTo>
                  <a:cubicBezTo>
                    <a:pt x="537092" y="2399258"/>
                    <a:pt x="0" y="1862166"/>
                    <a:pt x="0" y="1199629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6603" tIns="366603" rIns="366603" bIns="366603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effectLst>
                    <a:outerShdw blurRad="114300" dist="38100" dir="5400000" algn="t" rotWithShape="0">
                      <a:prstClr val="black">
                        <a:alpha val="49000"/>
                      </a:prstClr>
                    </a:outerShdw>
                  </a:effectLst>
                </a:rPr>
                <a:t> Juliet </a:t>
              </a:r>
              <a:r>
                <a:rPr lang="en-US" kern="1200" dirty="0" err="1" smtClean="0">
                  <a:effectLst>
                    <a:outerShdw blurRad="114300" dist="38100" dir="5400000" algn="t" rotWithShape="0">
                      <a:prstClr val="black">
                        <a:alpha val="49000"/>
                      </a:prstClr>
                    </a:outerShdw>
                  </a:effectLst>
                </a:rPr>
                <a:t>Ehimuan</a:t>
              </a:r>
              <a:r>
                <a:rPr lang="en-US" kern="1200" dirty="0" smtClean="0">
                  <a:effectLst>
                    <a:outerShdw blurRad="114300" dist="38100" dir="5400000" algn="t" rotWithShape="0">
                      <a:prstClr val="black">
                        <a:alpha val="49000"/>
                      </a:prstClr>
                    </a:outerShdw>
                  </a:effectLst>
                </a:rPr>
                <a:t>, the director of google West Africa highlighted some of the features of digital economy that Nigeria and Africa as a whole should embrace</a:t>
              </a:r>
              <a:endParaRPr lang="en-US" kern="1200" dirty="0">
                <a:effectLst>
                  <a:outerShdw blurRad="114300" dist="38100" dir="5400000" algn="t" rotWithShape="0">
                    <a:prstClr val="black">
                      <a:alpha val="49000"/>
                    </a:prstClr>
                  </a:outerShdw>
                </a:effectLst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088890" y="113317"/>
              <a:ext cx="2039369" cy="2039369"/>
            </a:xfrm>
            <a:custGeom>
              <a:avLst/>
              <a:gdLst>
                <a:gd name="connsiteX0" fmla="*/ 0 w 1679480"/>
                <a:gd name="connsiteY0" fmla="*/ 839740 h 1679480"/>
                <a:gd name="connsiteX1" fmla="*/ 839740 w 1679480"/>
                <a:gd name="connsiteY1" fmla="*/ 0 h 1679480"/>
                <a:gd name="connsiteX2" fmla="*/ 1679480 w 1679480"/>
                <a:gd name="connsiteY2" fmla="*/ 839740 h 1679480"/>
                <a:gd name="connsiteX3" fmla="*/ 839740 w 1679480"/>
                <a:gd name="connsiteY3" fmla="*/ 1679480 h 1679480"/>
                <a:gd name="connsiteX4" fmla="*/ 0 w 1679480"/>
                <a:gd name="connsiteY4" fmla="*/ 839740 h 167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9480" h="1679480">
                  <a:moveTo>
                    <a:pt x="0" y="839740"/>
                  </a:moveTo>
                  <a:cubicBezTo>
                    <a:pt x="0" y="375964"/>
                    <a:pt x="375964" y="0"/>
                    <a:pt x="839740" y="0"/>
                  </a:cubicBezTo>
                  <a:cubicBezTo>
                    <a:pt x="1303516" y="0"/>
                    <a:pt x="1679480" y="375964"/>
                    <a:pt x="1679480" y="839740"/>
                  </a:cubicBezTo>
                  <a:cubicBezTo>
                    <a:pt x="1679480" y="1303516"/>
                    <a:pt x="1303516" y="1679480"/>
                    <a:pt x="839740" y="1679480"/>
                  </a:cubicBezTo>
                  <a:cubicBezTo>
                    <a:pt x="375964" y="1679480"/>
                    <a:pt x="0" y="1303516"/>
                    <a:pt x="0" y="83974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9924" tIns="259924" rIns="259924" bIns="259924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effectLst>
                    <a:outerShdw blurRad="101600" dist="38100" dir="5400000" algn="t" rotWithShape="0">
                      <a:prstClr val="black">
                        <a:alpha val="56000"/>
                      </a:prstClr>
                    </a:outerShdw>
                  </a:effectLst>
                </a:rPr>
                <a:t>Robust infrastructure</a:t>
              </a:r>
              <a:endParaRPr lang="en-US" sz="2000" kern="1200" dirty="0">
                <a:effectLst>
                  <a:outerShdw blurRad="101600" dist="38100" dir="5400000" algn="t" rotWithShape="0">
                    <a:prstClr val="black">
                      <a:alpha val="56000"/>
                    </a:prstClr>
                  </a:outerShdw>
                </a:effectLst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404853" y="1812758"/>
              <a:ext cx="2190417" cy="2190417"/>
            </a:xfrm>
            <a:custGeom>
              <a:avLst/>
              <a:gdLst>
                <a:gd name="connsiteX0" fmla="*/ 0 w 1679480"/>
                <a:gd name="connsiteY0" fmla="*/ 839740 h 1679480"/>
                <a:gd name="connsiteX1" fmla="*/ 839740 w 1679480"/>
                <a:gd name="connsiteY1" fmla="*/ 0 h 1679480"/>
                <a:gd name="connsiteX2" fmla="*/ 1679480 w 1679480"/>
                <a:gd name="connsiteY2" fmla="*/ 839740 h 1679480"/>
                <a:gd name="connsiteX3" fmla="*/ 839740 w 1679480"/>
                <a:gd name="connsiteY3" fmla="*/ 1679480 h 1679480"/>
                <a:gd name="connsiteX4" fmla="*/ 0 w 1679480"/>
                <a:gd name="connsiteY4" fmla="*/ 839740 h 167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9480" h="1679480">
                  <a:moveTo>
                    <a:pt x="0" y="839740"/>
                  </a:moveTo>
                  <a:cubicBezTo>
                    <a:pt x="0" y="375964"/>
                    <a:pt x="375964" y="0"/>
                    <a:pt x="839740" y="0"/>
                  </a:cubicBezTo>
                  <a:cubicBezTo>
                    <a:pt x="1303516" y="0"/>
                    <a:pt x="1679480" y="375964"/>
                    <a:pt x="1679480" y="839740"/>
                  </a:cubicBezTo>
                  <a:cubicBezTo>
                    <a:pt x="1679480" y="1303516"/>
                    <a:pt x="1303516" y="1679480"/>
                    <a:pt x="839740" y="1679480"/>
                  </a:cubicBezTo>
                  <a:cubicBezTo>
                    <a:pt x="375964" y="1679480"/>
                    <a:pt x="0" y="1303516"/>
                    <a:pt x="0" y="83974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9924" tIns="259924" rIns="259924" bIns="259924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effectLst>
                    <a:outerShdw blurRad="76200" dist="38100" dir="5400000" algn="t" rotWithShape="0">
                      <a:prstClr val="black">
                        <a:alpha val="59000"/>
                      </a:prstClr>
                    </a:outerShdw>
                  </a:effectLst>
                </a:rPr>
                <a:t>Contents and apps</a:t>
              </a:r>
              <a:endParaRPr lang="en-US" sz="2400" kern="1200" dirty="0">
                <a:effectLst>
                  <a:outerShdw blurRad="76200" dist="38100" dir="5400000" algn="t" rotWithShape="0">
                    <a:prstClr val="black">
                      <a:alpha val="59000"/>
                    </a:prstClr>
                  </a:outerShdw>
                </a:effectLst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6672502" y="4595132"/>
              <a:ext cx="1949666" cy="1949666"/>
            </a:xfrm>
            <a:custGeom>
              <a:avLst/>
              <a:gdLst>
                <a:gd name="connsiteX0" fmla="*/ 0 w 1679480"/>
                <a:gd name="connsiteY0" fmla="*/ 839740 h 1679480"/>
                <a:gd name="connsiteX1" fmla="*/ 839740 w 1679480"/>
                <a:gd name="connsiteY1" fmla="*/ 0 h 1679480"/>
                <a:gd name="connsiteX2" fmla="*/ 1679480 w 1679480"/>
                <a:gd name="connsiteY2" fmla="*/ 839740 h 1679480"/>
                <a:gd name="connsiteX3" fmla="*/ 839740 w 1679480"/>
                <a:gd name="connsiteY3" fmla="*/ 1679480 h 1679480"/>
                <a:gd name="connsiteX4" fmla="*/ 0 w 1679480"/>
                <a:gd name="connsiteY4" fmla="*/ 839740 h 167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9480" h="1679480">
                  <a:moveTo>
                    <a:pt x="0" y="839740"/>
                  </a:moveTo>
                  <a:cubicBezTo>
                    <a:pt x="0" y="375964"/>
                    <a:pt x="375964" y="0"/>
                    <a:pt x="839740" y="0"/>
                  </a:cubicBezTo>
                  <a:cubicBezTo>
                    <a:pt x="1303516" y="0"/>
                    <a:pt x="1679480" y="375964"/>
                    <a:pt x="1679480" y="839740"/>
                  </a:cubicBezTo>
                  <a:cubicBezTo>
                    <a:pt x="1679480" y="1303516"/>
                    <a:pt x="1303516" y="1679480"/>
                    <a:pt x="839740" y="1679480"/>
                  </a:cubicBezTo>
                  <a:cubicBezTo>
                    <a:pt x="375964" y="1679480"/>
                    <a:pt x="0" y="1303516"/>
                    <a:pt x="0" y="83974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9924" tIns="259924" rIns="259924" bIns="259924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Digital literacy</a:t>
              </a:r>
              <a:endParaRPr lang="en-US" sz="32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033352" y="4411578"/>
              <a:ext cx="2229472" cy="2229472"/>
            </a:xfrm>
            <a:custGeom>
              <a:avLst/>
              <a:gdLst>
                <a:gd name="connsiteX0" fmla="*/ 0 w 1679480"/>
                <a:gd name="connsiteY0" fmla="*/ 839740 h 1679480"/>
                <a:gd name="connsiteX1" fmla="*/ 839740 w 1679480"/>
                <a:gd name="connsiteY1" fmla="*/ 0 h 1679480"/>
                <a:gd name="connsiteX2" fmla="*/ 1679480 w 1679480"/>
                <a:gd name="connsiteY2" fmla="*/ 839740 h 1679480"/>
                <a:gd name="connsiteX3" fmla="*/ 839740 w 1679480"/>
                <a:gd name="connsiteY3" fmla="*/ 1679480 h 1679480"/>
                <a:gd name="connsiteX4" fmla="*/ 0 w 1679480"/>
                <a:gd name="connsiteY4" fmla="*/ 839740 h 167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9480" h="1679480">
                  <a:moveTo>
                    <a:pt x="0" y="839740"/>
                  </a:moveTo>
                  <a:cubicBezTo>
                    <a:pt x="0" y="375964"/>
                    <a:pt x="375964" y="0"/>
                    <a:pt x="839740" y="0"/>
                  </a:cubicBezTo>
                  <a:cubicBezTo>
                    <a:pt x="1303516" y="0"/>
                    <a:pt x="1679480" y="375964"/>
                    <a:pt x="1679480" y="839740"/>
                  </a:cubicBezTo>
                  <a:cubicBezTo>
                    <a:pt x="1679480" y="1303516"/>
                    <a:pt x="1303516" y="1679480"/>
                    <a:pt x="839740" y="1679480"/>
                  </a:cubicBezTo>
                  <a:cubicBezTo>
                    <a:pt x="375964" y="1679480"/>
                    <a:pt x="0" y="1303516"/>
                    <a:pt x="0" y="83974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9924" tIns="259924" rIns="259924" bIns="259924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Enablers – developer, technology companies, service providers</a:t>
              </a:r>
              <a:endParaRPr lang="en-US" sz="20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2227758" y="1491916"/>
              <a:ext cx="2206459" cy="2206459"/>
            </a:xfrm>
            <a:custGeom>
              <a:avLst/>
              <a:gdLst>
                <a:gd name="connsiteX0" fmla="*/ 0 w 1679480"/>
                <a:gd name="connsiteY0" fmla="*/ 839740 h 1679480"/>
                <a:gd name="connsiteX1" fmla="*/ 839740 w 1679480"/>
                <a:gd name="connsiteY1" fmla="*/ 0 h 1679480"/>
                <a:gd name="connsiteX2" fmla="*/ 1679480 w 1679480"/>
                <a:gd name="connsiteY2" fmla="*/ 839740 h 1679480"/>
                <a:gd name="connsiteX3" fmla="*/ 839740 w 1679480"/>
                <a:gd name="connsiteY3" fmla="*/ 1679480 h 1679480"/>
                <a:gd name="connsiteX4" fmla="*/ 0 w 1679480"/>
                <a:gd name="connsiteY4" fmla="*/ 839740 h 167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9480" h="1679480">
                  <a:moveTo>
                    <a:pt x="0" y="839740"/>
                  </a:moveTo>
                  <a:cubicBezTo>
                    <a:pt x="0" y="375964"/>
                    <a:pt x="375964" y="0"/>
                    <a:pt x="839740" y="0"/>
                  </a:cubicBezTo>
                  <a:cubicBezTo>
                    <a:pt x="1303516" y="0"/>
                    <a:pt x="1679480" y="375964"/>
                    <a:pt x="1679480" y="839740"/>
                  </a:cubicBezTo>
                  <a:cubicBezTo>
                    <a:pt x="1679480" y="1303516"/>
                    <a:pt x="1303516" y="1679480"/>
                    <a:pt x="839740" y="1679480"/>
                  </a:cubicBezTo>
                  <a:cubicBezTo>
                    <a:pt x="375964" y="1679480"/>
                    <a:pt x="0" y="1303516"/>
                    <a:pt x="0" y="83974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9924" tIns="259924" rIns="259924" bIns="259924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Times New Roman" panose="02020603050405020304" pitchFamily="18" charset="0"/>
                </a:rPr>
                <a:t>Enabling policy environment</a:t>
              </a:r>
              <a:endParaRPr lang="en-US" sz="2400" kern="1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-1240265" y="3043242"/>
            <a:ext cx="1015663" cy="9233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News706 BT" panose="02040804060705020204" pitchFamily="18" charset="0"/>
              </a:rPr>
              <a:t>Our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News706 BT" panose="02040804060705020204" pitchFamily="18" charset="0"/>
              </a:rPr>
              <a:t>aim</a:t>
            </a:r>
          </a:p>
          <a:p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-2566705" y="265311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E958F4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-2276179" y="2739967"/>
            <a:ext cx="553998" cy="14376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Benefit</a:t>
            </a:r>
            <a:r>
              <a:rPr 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innerShdw blurRad="482600" dist="76200" dir="1020000">
              <a:prstClr val="black">
                <a:alpha val="31000"/>
              </a:prstClr>
            </a:innerShdw>
            <a:reflection stA="45000"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  <a:latin typeface="News701 BT" panose="020406030405050902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1263533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5A99D3">
              <a:alpha val="83000"/>
            </a:srgbClr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01246213"/>
              </p:ext>
            </p:extLst>
          </p:nvPr>
        </p:nvGraphicFramePr>
        <p:xfrm>
          <a:off x="-2543735" y="208548"/>
          <a:ext cx="7489003" cy="73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50305" y="2938238"/>
            <a:ext cx="1015663" cy="11714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Team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&amp;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0000" y="1133207"/>
            <a:ext cx="709061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News706 BT" panose="02040804060705020204" pitchFamily="18" charset="0"/>
              </a:rPr>
              <a:t>Project Title: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News706 BT" panose="02040804060705020204" pitchFamily="18" charset="0"/>
              </a:rPr>
              <a:t> Unemployment &amp; Job creation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2277979"/>
            <a:ext cx="8957189" cy="160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13750227"/>
              </p:ext>
            </p:extLst>
          </p:nvPr>
        </p:nvGraphicFramePr>
        <p:xfrm>
          <a:off x="3539693" y="2509454"/>
          <a:ext cx="4641225" cy="132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437648233"/>
              </p:ext>
            </p:extLst>
          </p:nvPr>
        </p:nvGraphicFramePr>
        <p:xfrm>
          <a:off x="2833049" y="4322365"/>
          <a:ext cx="7277312" cy="2152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202727" y="6629029"/>
            <a:ext cx="8957189" cy="160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-310882" y="-8625"/>
            <a:ext cx="12208472" cy="6858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Futura Md BT" panose="020B0602020204020303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69123" y="26828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267369" y="0"/>
            <a:ext cx="1178358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587750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255507" y="-19050"/>
            <a:ext cx="1141399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210968" y="262567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714955" y="0"/>
            <a:ext cx="147214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-1198274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92D050"/>
          </a:solidFill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828549" y="0"/>
            <a:ext cx="106377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-1693243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E958F4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307272" y="2644726"/>
            <a:ext cx="615553" cy="14649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Ouch !</a:t>
            </a:r>
            <a:endParaRPr lang="en-US" sz="28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73549" y="2772194"/>
            <a:ext cx="553998" cy="14205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solution</a:t>
            </a:r>
            <a:endParaRPr lang="en-US" sz="24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75091" y="2910666"/>
            <a:ext cx="800219" cy="13027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55000"/>
              </a:prstClr>
            </a:outerShdw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Our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aim</a:t>
            </a:r>
            <a:endParaRPr lang="en-US" sz="20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3148105" y="489449"/>
            <a:ext cx="5069836" cy="604723"/>
          </a:xfrm>
          <a:custGeom>
            <a:avLst/>
            <a:gdLst>
              <a:gd name="connsiteX0" fmla="*/ 0 w 2437591"/>
              <a:gd name="connsiteY0" fmla="*/ 0 h 221599"/>
              <a:gd name="connsiteX1" fmla="*/ 2437591 w 2437591"/>
              <a:gd name="connsiteY1" fmla="*/ 0 h 221599"/>
              <a:gd name="connsiteX2" fmla="*/ 2437591 w 2437591"/>
              <a:gd name="connsiteY2" fmla="*/ 221599 h 221599"/>
              <a:gd name="connsiteX3" fmla="*/ 0 w 2437591"/>
              <a:gd name="connsiteY3" fmla="*/ 221599 h 221599"/>
              <a:gd name="connsiteX4" fmla="*/ 0 w 2437591"/>
              <a:gd name="connsiteY4" fmla="*/ 0 h 2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7591" h="221599">
                <a:moveTo>
                  <a:pt x="0" y="0"/>
                </a:moveTo>
                <a:lnTo>
                  <a:pt x="2437591" y="0"/>
                </a:lnTo>
                <a:lnTo>
                  <a:pt x="2437591" y="221599"/>
                </a:lnTo>
                <a:lnTo>
                  <a:pt x="0" y="2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0070C0"/>
                </a:solidFill>
                <a:latin typeface="News706 BT" panose="02040804060705020204" pitchFamily="18" charset="0"/>
                <a:cs typeface="Times New Roman" panose="02020603050405020304" pitchFamily="18" charset="0"/>
              </a:rPr>
              <a:t>The WorkForce platform</a:t>
            </a:r>
            <a:endParaRPr lang="en-US" sz="2800" kern="1200" dirty="0">
              <a:solidFill>
                <a:srgbClr val="0070C0"/>
              </a:solidFill>
              <a:latin typeface="News706 BT" panose="0204080406070502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-248481" y="2504143"/>
            <a:ext cx="11186852" cy="3701811"/>
            <a:chOff x="1449752" y="1631233"/>
            <a:chExt cx="11617085" cy="3844178"/>
          </a:xfrm>
        </p:grpSpPr>
        <p:sp>
          <p:nvSpPr>
            <p:cNvPr id="67" name="Freeform 66"/>
            <p:cNvSpPr/>
            <p:nvPr/>
          </p:nvSpPr>
          <p:spPr>
            <a:xfrm>
              <a:off x="7208543" y="2891074"/>
              <a:ext cx="4514992" cy="52239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1197"/>
                  </a:lnTo>
                  <a:lnTo>
                    <a:pt x="4514992" y="261197"/>
                  </a:lnTo>
                  <a:lnTo>
                    <a:pt x="4514992" y="522395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Freeform 67"/>
            <p:cNvSpPr/>
            <p:nvPr/>
          </p:nvSpPr>
          <p:spPr>
            <a:xfrm>
              <a:off x="7208543" y="2891074"/>
              <a:ext cx="1504997" cy="52239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1197"/>
                  </a:lnTo>
                  <a:lnTo>
                    <a:pt x="1504997" y="261197"/>
                  </a:lnTo>
                  <a:lnTo>
                    <a:pt x="1504997" y="522395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Freeform 68"/>
            <p:cNvSpPr/>
            <p:nvPr/>
          </p:nvSpPr>
          <p:spPr>
            <a:xfrm>
              <a:off x="5703546" y="2891074"/>
              <a:ext cx="1504997" cy="52239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04997" y="0"/>
                  </a:moveTo>
                  <a:lnTo>
                    <a:pt x="1504997" y="261197"/>
                  </a:lnTo>
                  <a:lnTo>
                    <a:pt x="0" y="261197"/>
                  </a:lnTo>
                  <a:lnTo>
                    <a:pt x="0" y="522395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 69"/>
            <p:cNvSpPr/>
            <p:nvPr/>
          </p:nvSpPr>
          <p:spPr>
            <a:xfrm>
              <a:off x="2693551" y="2891074"/>
              <a:ext cx="4514992" cy="52239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14992" y="0"/>
                  </a:moveTo>
                  <a:lnTo>
                    <a:pt x="4514992" y="261197"/>
                  </a:lnTo>
                  <a:lnTo>
                    <a:pt x="0" y="261197"/>
                  </a:lnTo>
                  <a:lnTo>
                    <a:pt x="0" y="522395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Arc 70"/>
            <p:cNvSpPr/>
            <p:nvPr/>
          </p:nvSpPr>
          <p:spPr>
            <a:xfrm>
              <a:off x="6586643" y="1679359"/>
              <a:ext cx="1243799" cy="1243799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Arc 71"/>
            <p:cNvSpPr/>
            <p:nvPr/>
          </p:nvSpPr>
          <p:spPr>
            <a:xfrm>
              <a:off x="6586643" y="1631233"/>
              <a:ext cx="1243799" cy="1243799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Freeform 72"/>
            <p:cNvSpPr/>
            <p:nvPr/>
          </p:nvSpPr>
          <p:spPr>
            <a:xfrm>
              <a:off x="5964744" y="1871159"/>
              <a:ext cx="2487598" cy="796031"/>
            </a:xfrm>
            <a:custGeom>
              <a:avLst/>
              <a:gdLst>
                <a:gd name="connsiteX0" fmla="*/ 0 w 2487598"/>
                <a:gd name="connsiteY0" fmla="*/ 0 h 796031"/>
                <a:gd name="connsiteX1" fmla="*/ 2487598 w 2487598"/>
                <a:gd name="connsiteY1" fmla="*/ 0 h 796031"/>
                <a:gd name="connsiteX2" fmla="*/ 2487598 w 2487598"/>
                <a:gd name="connsiteY2" fmla="*/ 796031 h 796031"/>
                <a:gd name="connsiteX3" fmla="*/ 0 w 2487598"/>
                <a:gd name="connsiteY3" fmla="*/ 796031 h 796031"/>
                <a:gd name="connsiteX4" fmla="*/ 0 w 2487598"/>
                <a:gd name="connsiteY4" fmla="*/ 0 h 79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7598" h="796031">
                  <a:moveTo>
                    <a:pt x="0" y="0"/>
                  </a:moveTo>
                  <a:lnTo>
                    <a:pt x="2487598" y="0"/>
                  </a:lnTo>
                  <a:lnTo>
                    <a:pt x="2487598" y="796031"/>
                  </a:lnTo>
                  <a:lnTo>
                    <a:pt x="0" y="7960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  <a:cs typeface="Times New Roman" panose="02020603050405020304" pitchFamily="18" charset="0"/>
                </a:rPr>
                <a:t>The workforce platform </a:t>
              </a:r>
              <a:endParaRPr lang="en-US" sz="24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Arc 73"/>
            <p:cNvSpPr/>
            <p:nvPr/>
          </p:nvSpPr>
          <p:spPr>
            <a:xfrm>
              <a:off x="2071651" y="3413470"/>
              <a:ext cx="1243799" cy="1243799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Arc 74"/>
            <p:cNvSpPr/>
            <p:nvPr/>
          </p:nvSpPr>
          <p:spPr>
            <a:xfrm>
              <a:off x="2071651" y="4039108"/>
              <a:ext cx="1243799" cy="1243799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 75"/>
            <p:cNvSpPr/>
            <p:nvPr/>
          </p:nvSpPr>
          <p:spPr>
            <a:xfrm>
              <a:off x="1449752" y="4004138"/>
              <a:ext cx="2487598" cy="796031"/>
            </a:xfrm>
            <a:custGeom>
              <a:avLst/>
              <a:gdLst>
                <a:gd name="connsiteX0" fmla="*/ 0 w 2487598"/>
                <a:gd name="connsiteY0" fmla="*/ 0 h 796031"/>
                <a:gd name="connsiteX1" fmla="*/ 2487598 w 2487598"/>
                <a:gd name="connsiteY1" fmla="*/ 0 h 796031"/>
                <a:gd name="connsiteX2" fmla="*/ 2487598 w 2487598"/>
                <a:gd name="connsiteY2" fmla="*/ 796031 h 796031"/>
                <a:gd name="connsiteX3" fmla="*/ 0 w 2487598"/>
                <a:gd name="connsiteY3" fmla="*/ 796031 h 796031"/>
                <a:gd name="connsiteX4" fmla="*/ 0 w 2487598"/>
                <a:gd name="connsiteY4" fmla="*/ 0 h 79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7598" h="796031">
                  <a:moveTo>
                    <a:pt x="0" y="0"/>
                  </a:moveTo>
                  <a:lnTo>
                    <a:pt x="2487598" y="0"/>
                  </a:lnTo>
                  <a:lnTo>
                    <a:pt x="2487598" y="796031"/>
                  </a:lnTo>
                  <a:lnTo>
                    <a:pt x="0" y="7960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  <a:cs typeface="Times New Roman" panose="02020603050405020304" pitchFamily="18" charset="0"/>
                </a:rPr>
                <a:t>P</a:t>
              </a:r>
              <a:r>
                <a:rPr lang="en-US" kern="120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  <a:cs typeface="Times New Roman" panose="02020603050405020304" pitchFamily="18" charset="0"/>
                </a:rPr>
                <a:t>rovide a learning base environment where individuals learn skills by taking practical courses</a:t>
              </a:r>
              <a:endParaRPr lang="en-US" kern="1200" dirty="0">
                <a:solidFill>
                  <a:schemeClr val="accent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Arc 76"/>
            <p:cNvSpPr/>
            <p:nvPr/>
          </p:nvSpPr>
          <p:spPr>
            <a:xfrm>
              <a:off x="5081646" y="3413470"/>
              <a:ext cx="1243799" cy="1243799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Arc 77"/>
            <p:cNvSpPr/>
            <p:nvPr/>
          </p:nvSpPr>
          <p:spPr>
            <a:xfrm>
              <a:off x="5081646" y="4231612"/>
              <a:ext cx="1243799" cy="1243799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Freeform 78"/>
            <p:cNvSpPr/>
            <p:nvPr/>
          </p:nvSpPr>
          <p:spPr>
            <a:xfrm>
              <a:off x="4459746" y="4041509"/>
              <a:ext cx="2487598" cy="796031"/>
            </a:xfrm>
            <a:custGeom>
              <a:avLst/>
              <a:gdLst>
                <a:gd name="connsiteX0" fmla="*/ 0 w 2487598"/>
                <a:gd name="connsiteY0" fmla="*/ 0 h 796031"/>
                <a:gd name="connsiteX1" fmla="*/ 2487598 w 2487598"/>
                <a:gd name="connsiteY1" fmla="*/ 0 h 796031"/>
                <a:gd name="connsiteX2" fmla="*/ 2487598 w 2487598"/>
                <a:gd name="connsiteY2" fmla="*/ 796031 h 796031"/>
                <a:gd name="connsiteX3" fmla="*/ 0 w 2487598"/>
                <a:gd name="connsiteY3" fmla="*/ 796031 h 796031"/>
                <a:gd name="connsiteX4" fmla="*/ 0 w 2487598"/>
                <a:gd name="connsiteY4" fmla="*/ 0 h 79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7598" h="796031">
                  <a:moveTo>
                    <a:pt x="0" y="0"/>
                  </a:moveTo>
                  <a:lnTo>
                    <a:pt x="2487598" y="0"/>
                  </a:lnTo>
                  <a:lnTo>
                    <a:pt x="2487598" y="796031"/>
                  </a:lnTo>
                  <a:lnTo>
                    <a:pt x="0" y="7960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  <a:cs typeface="Times New Roman" panose="02020603050405020304" pitchFamily="18" charset="0"/>
                </a:rPr>
                <a:t>P</a:t>
              </a:r>
              <a:r>
                <a:rPr lang="en-US" kern="120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  <a:cs typeface="Times New Roman" panose="02020603050405020304" pitchFamily="18" charset="0"/>
                </a:rPr>
                <a:t>rovide connection between developer and clients/employers of service either individually or as a team</a:t>
              </a:r>
              <a:endParaRPr lang="en-US" kern="12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Arc 79"/>
            <p:cNvSpPr/>
            <p:nvPr/>
          </p:nvSpPr>
          <p:spPr>
            <a:xfrm>
              <a:off x="8091641" y="3413470"/>
              <a:ext cx="1243799" cy="1243799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Arc 80"/>
            <p:cNvSpPr/>
            <p:nvPr/>
          </p:nvSpPr>
          <p:spPr>
            <a:xfrm>
              <a:off x="8091641" y="3990982"/>
              <a:ext cx="1243799" cy="1243799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 81"/>
            <p:cNvSpPr/>
            <p:nvPr/>
          </p:nvSpPr>
          <p:spPr>
            <a:xfrm>
              <a:off x="7469740" y="3930696"/>
              <a:ext cx="2487598" cy="796031"/>
            </a:xfrm>
            <a:custGeom>
              <a:avLst/>
              <a:gdLst>
                <a:gd name="connsiteX0" fmla="*/ 0 w 2487598"/>
                <a:gd name="connsiteY0" fmla="*/ 0 h 796031"/>
                <a:gd name="connsiteX1" fmla="*/ 2487598 w 2487598"/>
                <a:gd name="connsiteY1" fmla="*/ 0 h 796031"/>
                <a:gd name="connsiteX2" fmla="*/ 2487598 w 2487598"/>
                <a:gd name="connsiteY2" fmla="*/ 796031 h 796031"/>
                <a:gd name="connsiteX3" fmla="*/ 0 w 2487598"/>
                <a:gd name="connsiteY3" fmla="*/ 796031 h 796031"/>
                <a:gd name="connsiteX4" fmla="*/ 0 w 2487598"/>
                <a:gd name="connsiteY4" fmla="*/ 0 h 79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7598" h="796031">
                  <a:moveTo>
                    <a:pt x="0" y="0"/>
                  </a:moveTo>
                  <a:lnTo>
                    <a:pt x="2487598" y="0"/>
                  </a:lnTo>
                  <a:lnTo>
                    <a:pt x="2487598" y="796031"/>
                  </a:lnTo>
                  <a:lnTo>
                    <a:pt x="0" y="7960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  <a:cs typeface="Times New Roman" panose="02020603050405020304" pitchFamily="18" charset="0"/>
                </a:rPr>
                <a:t>Provides a work base environment for practical study by integrating third-party applications and APIs</a:t>
              </a:r>
              <a:endParaRPr lang="en-US" kern="12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Arc 82"/>
            <p:cNvSpPr/>
            <p:nvPr/>
          </p:nvSpPr>
          <p:spPr>
            <a:xfrm>
              <a:off x="11101635" y="3413470"/>
              <a:ext cx="1243799" cy="1243799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Arc 83"/>
            <p:cNvSpPr/>
            <p:nvPr/>
          </p:nvSpPr>
          <p:spPr>
            <a:xfrm>
              <a:off x="11101635" y="3670142"/>
              <a:ext cx="1243799" cy="1243799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Freeform 84"/>
            <p:cNvSpPr/>
            <p:nvPr/>
          </p:nvSpPr>
          <p:spPr>
            <a:xfrm>
              <a:off x="10579239" y="3777521"/>
              <a:ext cx="2487598" cy="796031"/>
            </a:xfrm>
            <a:custGeom>
              <a:avLst/>
              <a:gdLst>
                <a:gd name="connsiteX0" fmla="*/ 0 w 2487598"/>
                <a:gd name="connsiteY0" fmla="*/ 0 h 796031"/>
                <a:gd name="connsiteX1" fmla="*/ 2487598 w 2487598"/>
                <a:gd name="connsiteY1" fmla="*/ 0 h 796031"/>
                <a:gd name="connsiteX2" fmla="*/ 2487598 w 2487598"/>
                <a:gd name="connsiteY2" fmla="*/ 796031 h 796031"/>
                <a:gd name="connsiteX3" fmla="*/ 0 w 2487598"/>
                <a:gd name="connsiteY3" fmla="*/ 796031 h 796031"/>
                <a:gd name="connsiteX4" fmla="*/ 0 w 2487598"/>
                <a:gd name="connsiteY4" fmla="*/ 0 h 79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7598" h="796031">
                  <a:moveTo>
                    <a:pt x="0" y="0"/>
                  </a:moveTo>
                  <a:lnTo>
                    <a:pt x="2487598" y="0"/>
                  </a:lnTo>
                  <a:lnTo>
                    <a:pt x="2487598" y="796031"/>
                  </a:lnTo>
                  <a:lnTo>
                    <a:pt x="0" y="7960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omic Sans MS" panose="030F0702030302020204" pitchFamily="66" charset="0"/>
                  <a:cs typeface="Times New Roman" panose="02020603050405020304" pitchFamily="18" charset="0"/>
                </a:rPr>
                <a:t>Enable collaborative learning and work experience by grouping members into teams.</a:t>
              </a:r>
              <a:endParaRPr lang="en-US" kern="1200" dirty="0">
                <a:solidFill>
                  <a:schemeClr val="accent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074179" y="1124582"/>
            <a:ext cx="2348445" cy="450107"/>
            <a:chOff x="156948" y="1295399"/>
            <a:chExt cx="1927012" cy="369334"/>
          </a:xfrm>
        </p:grpSpPr>
        <p:sp>
          <p:nvSpPr>
            <p:cNvPr id="92" name="Freeform 91"/>
            <p:cNvSpPr/>
            <p:nvPr/>
          </p:nvSpPr>
          <p:spPr>
            <a:xfrm rot="21600000">
              <a:off x="341614" y="1295399"/>
              <a:ext cx="1742346" cy="369334"/>
            </a:xfrm>
            <a:custGeom>
              <a:avLst/>
              <a:gdLst>
                <a:gd name="connsiteX0" fmla="*/ 0 w 1742346"/>
                <a:gd name="connsiteY0" fmla="*/ 0 h 369332"/>
                <a:gd name="connsiteX1" fmla="*/ 1557680 w 1742346"/>
                <a:gd name="connsiteY1" fmla="*/ 0 h 369332"/>
                <a:gd name="connsiteX2" fmla="*/ 1742346 w 1742346"/>
                <a:gd name="connsiteY2" fmla="*/ 184666 h 369332"/>
                <a:gd name="connsiteX3" fmla="*/ 1557680 w 1742346"/>
                <a:gd name="connsiteY3" fmla="*/ 369332 h 369332"/>
                <a:gd name="connsiteX4" fmla="*/ 0 w 1742346"/>
                <a:gd name="connsiteY4" fmla="*/ 369332 h 369332"/>
                <a:gd name="connsiteX5" fmla="*/ 0 w 1742346"/>
                <a:gd name="connsiteY5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2346" h="369332">
                  <a:moveTo>
                    <a:pt x="1742346" y="369331"/>
                  </a:moveTo>
                  <a:lnTo>
                    <a:pt x="184666" y="369331"/>
                  </a:lnTo>
                  <a:lnTo>
                    <a:pt x="0" y="184666"/>
                  </a:lnTo>
                  <a:lnTo>
                    <a:pt x="184666" y="1"/>
                  </a:lnTo>
                  <a:lnTo>
                    <a:pt x="1742346" y="1"/>
                  </a:lnTo>
                  <a:lnTo>
                    <a:pt x="1742346" y="36933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5198" tIns="64771" rIns="120904" bIns="64771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ews706 BT" panose="02040804060705020204" pitchFamily="18" charset="0"/>
                </a:rPr>
                <a:t>F</a:t>
              </a:r>
              <a:r>
                <a:rPr lang="en-US" sz="2800" kern="120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News706 BT" panose="02040804060705020204" pitchFamily="18" charset="0"/>
                </a:rPr>
                <a:t>eatures</a:t>
              </a:r>
              <a:endParaRPr lang="en-US" sz="2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News706 BT" panose="02040804060705020204" pitchFamily="18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156948" y="1295400"/>
              <a:ext cx="369332" cy="369332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4" name="TextBox 93"/>
          <p:cNvSpPr txBox="1"/>
          <p:nvPr/>
        </p:nvSpPr>
        <p:spPr>
          <a:xfrm>
            <a:off x="-835883" y="2956775"/>
            <a:ext cx="738664" cy="10120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process</a:t>
            </a:r>
          </a:p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-1262399" y="2938238"/>
            <a:ext cx="738664" cy="11551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Benefit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  <a:latin typeface="News701 BT" panose="020406030405050902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1263533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5A99D3">
              <a:alpha val="83000"/>
            </a:srgbClr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20016017"/>
              </p:ext>
            </p:extLst>
          </p:nvPr>
        </p:nvGraphicFramePr>
        <p:xfrm>
          <a:off x="-2543735" y="208548"/>
          <a:ext cx="7489003" cy="73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50305" y="2938238"/>
            <a:ext cx="1015663" cy="11714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Team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&amp;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0000" y="1133207"/>
            <a:ext cx="709061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News706 BT" panose="02040804060705020204" pitchFamily="18" charset="0"/>
              </a:rPr>
              <a:t>Project Title: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News706 BT" panose="02040804060705020204" pitchFamily="18" charset="0"/>
              </a:rPr>
              <a:t> Unemployment &amp; Job creation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2277979"/>
            <a:ext cx="8957189" cy="160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30849244"/>
              </p:ext>
            </p:extLst>
          </p:nvPr>
        </p:nvGraphicFramePr>
        <p:xfrm>
          <a:off x="3539693" y="2509454"/>
          <a:ext cx="4641225" cy="132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1354250"/>
              </p:ext>
            </p:extLst>
          </p:nvPr>
        </p:nvGraphicFramePr>
        <p:xfrm>
          <a:off x="2833049" y="4322365"/>
          <a:ext cx="7277312" cy="2152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202727" y="6629029"/>
            <a:ext cx="8957189" cy="160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-272782" y="-8625"/>
            <a:ext cx="12208472" cy="6858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Futura Md BT" panose="020B0602020204020303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1007223" y="26828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91169" y="0"/>
            <a:ext cx="1178358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345372" y="2644726"/>
            <a:ext cx="615553" cy="14649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Ouch !</a:t>
            </a:r>
            <a:endParaRPr lang="en-US" sz="28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663950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98357" y="-19050"/>
            <a:ext cx="1141399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287168" y="262567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309372" y="0"/>
            <a:ext cx="1117279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351291" y="2910666"/>
            <a:ext cx="800219" cy="13027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55000"/>
              </a:prstClr>
            </a:outerShdw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Our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aim</a:t>
            </a:r>
            <a:endParaRPr lang="en-US" sz="20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9927013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92D050"/>
          </a:solidFill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749092" y="0"/>
            <a:ext cx="1498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049749" y="2772194"/>
            <a:ext cx="553998" cy="14205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solution</a:t>
            </a:r>
            <a:endParaRPr lang="en-US" sz="24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211371" y="2868850"/>
            <a:ext cx="615553" cy="138641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process</a:t>
            </a:r>
            <a:endParaRPr 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174" y="935397"/>
            <a:ext cx="5000976" cy="4989153"/>
            <a:chOff x="3363862" y="530471"/>
            <a:chExt cx="2352105" cy="2306159"/>
          </a:xfrm>
        </p:grpSpPr>
        <p:sp>
          <p:nvSpPr>
            <p:cNvPr id="52" name="Block Arc 51"/>
            <p:cNvSpPr/>
            <p:nvPr/>
          </p:nvSpPr>
          <p:spPr>
            <a:xfrm>
              <a:off x="3581366" y="771538"/>
              <a:ext cx="1917098" cy="1917098"/>
            </a:xfrm>
            <a:prstGeom prst="blockArc">
              <a:avLst>
                <a:gd name="adj1" fmla="val 13114286"/>
                <a:gd name="adj2" fmla="val 16200000"/>
                <a:gd name="adj3" fmla="val 3902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Block Arc 52"/>
            <p:cNvSpPr/>
            <p:nvPr/>
          </p:nvSpPr>
          <p:spPr>
            <a:xfrm>
              <a:off x="3581366" y="771538"/>
              <a:ext cx="1917098" cy="1917098"/>
            </a:xfrm>
            <a:prstGeom prst="blockArc">
              <a:avLst>
                <a:gd name="adj1" fmla="val 10028571"/>
                <a:gd name="adj2" fmla="val 13114286"/>
                <a:gd name="adj3" fmla="val 3902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Block Arc 53"/>
            <p:cNvSpPr/>
            <p:nvPr/>
          </p:nvSpPr>
          <p:spPr>
            <a:xfrm>
              <a:off x="3581366" y="771538"/>
              <a:ext cx="1917098" cy="1917098"/>
            </a:xfrm>
            <a:prstGeom prst="blockArc">
              <a:avLst>
                <a:gd name="adj1" fmla="val 6942857"/>
                <a:gd name="adj2" fmla="val 10028571"/>
                <a:gd name="adj3" fmla="val 3902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Block Arc 54"/>
            <p:cNvSpPr/>
            <p:nvPr/>
          </p:nvSpPr>
          <p:spPr>
            <a:xfrm>
              <a:off x="3581366" y="771538"/>
              <a:ext cx="1917098" cy="1917098"/>
            </a:xfrm>
            <a:prstGeom prst="blockArc">
              <a:avLst>
                <a:gd name="adj1" fmla="val 3857143"/>
                <a:gd name="adj2" fmla="val 6942857"/>
                <a:gd name="adj3" fmla="val 3902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Block Arc 55"/>
            <p:cNvSpPr/>
            <p:nvPr/>
          </p:nvSpPr>
          <p:spPr>
            <a:xfrm>
              <a:off x="3581366" y="771538"/>
              <a:ext cx="1917098" cy="1917098"/>
            </a:xfrm>
            <a:prstGeom prst="blockArc">
              <a:avLst>
                <a:gd name="adj1" fmla="val 771429"/>
                <a:gd name="adj2" fmla="val 3857143"/>
                <a:gd name="adj3" fmla="val 3902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Block Arc 56"/>
            <p:cNvSpPr/>
            <p:nvPr/>
          </p:nvSpPr>
          <p:spPr>
            <a:xfrm>
              <a:off x="3581366" y="771538"/>
              <a:ext cx="1917098" cy="1917098"/>
            </a:xfrm>
            <a:prstGeom prst="blockArc">
              <a:avLst>
                <a:gd name="adj1" fmla="val 19285714"/>
                <a:gd name="adj2" fmla="val 771429"/>
                <a:gd name="adj3" fmla="val 3902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Block Arc 57"/>
            <p:cNvSpPr/>
            <p:nvPr/>
          </p:nvSpPr>
          <p:spPr>
            <a:xfrm>
              <a:off x="3581366" y="771538"/>
              <a:ext cx="1917098" cy="1917098"/>
            </a:xfrm>
            <a:prstGeom prst="blockArc">
              <a:avLst>
                <a:gd name="adj1" fmla="val 16200000"/>
                <a:gd name="adj2" fmla="val 19285714"/>
                <a:gd name="adj3" fmla="val 3902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4168814" y="1358987"/>
              <a:ext cx="742201" cy="742201"/>
            </a:xfrm>
            <a:custGeom>
              <a:avLst/>
              <a:gdLst>
                <a:gd name="connsiteX0" fmla="*/ 0 w 742201"/>
                <a:gd name="connsiteY0" fmla="*/ 371101 h 742201"/>
                <a:gd name="connsiteX1" fmla="*/ 371101 w 742201"/>
                <a:gd name="connsiteY1" fmla="*/ 0 h 742201"/>
                <a:gd name="connsiteX2" fmla="*/ 742202 w 742201"/>
                <a:gd name="connsiteY2" fmla="*/ 371101 h 742201"/>
                <a:gd name="connsiteX3" fmla="*/ 371101 w 742201"/>
                <a:gd name="connsiteY3" fmla="*/ 742202 h 742201"/>
                <a:gd name="connsiteX4" fmla="*/ 0 w 742201"/>
                <a:gd name="connsiteY4" fmla="*/ 371101 h 74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201" h="742201">
                  <a:moveTo>
                    <a:pt x="0" y="371101"/>
                  </a:moveTo>
                  <a:cubicBezTo>
                    <a:pt x="0" y="166148"/>
                    <a:pt x="166148" y="0"/>
                    <a:pt x="371101" y="0"/>
                  </a:cubicBezTo>
                  <a:cubicBezTo>
                    <a:pt x="576054" y="0"/>
                    <a:pt x="742202" y="166148"/>
                    <a:pt x="742202" y="371101"/>
                  </a:cubicBezTo>
                  <a:cubicBezTo>
                    <a:pt x="742202" y="576054"/>
                    <a:pt x="576054" y="742202"/>
                    <a:pt x="371101" y="742202"/>
                  </a:cubicBezTo>
                  <a:cubicBezTo>
                    <a:pt x="166148" y="742202"/>
                    <a:pt x="0" y="576054"/>
                    <a:pt x="0" y="37110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933" tIns="123933" rIns="123933" bIns="123933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atin typeface="Comic Sans MS" panose="030F0702030302020204" pitchFamily="66" charset="0"/>
                </a:rPr>
                <a:t>Learner </a:t>
              </a:r>
              <a:endParaRPr lang="en-US" sz="2400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4280144" y="530471"/>
              <a:ext cx="519541" cy="519541"/>
            </a:xfrm>
            <a:custGeom>
              <a:avLst/>
              <a:gdLst>
                <a:gd name="connsiteX0" fmla="*/ 0 w 519541"/>
                <a:gd name="connsiteY0" fmla="*/ 259771 h 519541"/>
                <a:gd name="connsiteX1" fmla="*/ 259771 w 519541"/>
                <a:gd name="connsiteY1" fmla="*/ 0 h 519541"/>
                <a:gd name="connsiteX2" fmla="*/ 519542 w 519541"/>
                <a:gd name="connsiteY2" fmla="*/ 259771 h 519541"/>
                <a:gd name="connsiteX3" fmla="*/ 259771 w 519541"/>
                <a:gd name="connsiteY3" fmla="*/ 519542 h 519541"/>
                <a:gd name="connsiteX4" fmla="*/ 0 w 519541"/>
                <a:gd name="connsiteY4" fmla="*/ 259771 h 51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541" h="519541">
                  <a:moveTo>
                    <a:pt x="0" y="259771"/>
                  </a:moveTo>
                  <a:cubicBezTo>
                    <a:pt x="0" y="116303"/>
                    <a:pt x="116303" y="0"/>
                    <a:pt x="259771" y="0"/>
                  </a:cubicBezTo>
                  <a:cubicBezTo>
                    <a:pt x="403239" y="0"/>
                    <a:pt x="519542" y="116303"/>
                    <a:pt x="519542" y="259771"/>
                  </a:cubicBezTo>
                  <a:cubicBezTo>
                    <a:pt x="519542" y="403239"/>
                    <a:pt x="403239" y="519542"/>
                    <a:pt x="259771" y="519542"/>
                  </a:cubicBezTo>
                  <a:cubicBezTo>
                    <a:pt x="116303" y="519542"/>
                    <a:pt x="0" y="403239"/>
                    <a:pt x="0" y="25977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435" tIns="82435" rIns="82435" bIns="82435" numCol="1" spcCol="1270" anchor="ctr" anchorCtr="0">
              <a:noAutofit/>
            </a:bodyPr>
            <a:lstStyle/>
            <a:p>
              <a:pPr lvl="0" algn="ctr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Comic Sans MS" panose="030F0702030302020204" pitchFamily="66" charset="0"/>
                </a:rPr>
                <a:t>Take courses for a particular skill</a:t>
              </a:r>
              <a:endParaRPr lang="en-US" sz="1400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014945" y="884332"/>
              <a:ext cx="519541" cy="519541"/>
            </a:xfrm>
            <a:custGeom>
              <a:avLst/>
              <a:gdLst>
                <a:gd name="connsiteX0" fmla="*/ 0 w 519541"/>
                <a:gd name="connsiteY0" fmla="*/ 259771 h 519541"/>
                <a:gd name="connsiteX1" fmla="*/ 259771 w 519541"/>
                <a:gd name="connsiteY1" fmla="*/ 0 h 519541"/>
                <a:gd name="connsiteX2" fmla="*/ 519542 w 519541"/>
                <a:gd name="connsiteY2" fmla="*/ 259771 h 519541"/>
                <a:gd name="connsiteX3" fmla="*/ 259771 w 519541"/>
                <a:gd name="connsiteY3" fmla="*/ 519542 h 519541"/>
                <a:gd name="connsiteX4" fmla="*/ 0 w 519541"/>
                <a:gd name="connsiteY4" fmla="*/ 259771 h 51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541" h="519541">
                  <a:moveTo>
                    <a:pt x="0" y="259771"/>
                  </a:moveTo>
                  <a:cubicBezTo>
                    <a:pt x="0" y="116303"/>
                    <a:pt x="116303" y="0"/>
                    <a:pt x="259771" y="0"/>
                  </a:cubicBezTo>
                  <a:cubicBezTo>
                    <a:pt x="403239" y="0"/>
                    <a:pt x="519542" y="116303"/>
                    <a:pt x="519542" y="259771"/>
                  </a:cubicBezTo>
                  <a:cubicBezTo>
                    <a:pt x="519542" y="403239"/>
                    <a:pt x="403239" y="519542"/>
                    <a:pt x="259771" y="519542"/>
                  </a:cubicBezTo>
                  <a:cubicBezTo>
                    <a:pt x="116303" y="519542"/>
                    <a:pt x="0" y="403239"/>
                    <a:pt x="0" y="25977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435" tIns="82435" rIns="82435" bIns="82435" numCol="1" spcCol="1270" anchor="ctr" anchorCtr="0">
              <a:noAutofit/>
            </a:bodyPr>
            <a:lstStyle/>
            <a:p>
              <a:pPr lvl="0" algn="ctr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Comic Sans MS" panose="030F0702030302020204" pitchFamily="66" charset="0"/>
                </a:rPr>
                <a:t>Accept a team</a:t>
              </a:r>
              <a:endParaRPr lang="en-US" sz="1600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196426" y="1679452"/>
              <a:ext cx="519541" cy="519541"/>
            </a:xfrm>
            <a:custGeom>
              <a:avLst/>
              <a:gdLst>
                <a:gd name="connsiteX0" fmla="*/ 0 w 519541"/>
                <a:gd name="connsiteY0" fmla="*/ 259771 h 519541"/>
                <a:gd name="connsiteX1" fmla="*/ 259771 w 519541"/>
                <a:gd name="connsiteY1" fmla="*/ 0 h 519541"/>
                <a:gd name="connsiteX2" fmla="*/ 519542 w 519541"/>
                <a:gd name="connsiteY2" fmla="*/ 259771 h 519541"/>
                <a:gd name="connsiteX3" fmla="*/ 259771 w 519541"/>
                <a:gd name="connsiteY3" fmla="*/ 519542 h 519541"/>
                <a:gd name="connsiteX4" fmla="*/ 0 w 519541"/>
                <a:gd name="connsiteY4" fmla="*/ 259771 h 51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541" h="519541">
                  <a:moveTo>
                    <a:pt x="0" y="259771"/>
                  </a:moveTo>
                  <a:cubicBezTo>
                    <a:pt x="0" y="116303"/>
                    <a:pt x="116303" y="0"/>
                    <a:pt x="259771" y="0"/>
                  </a:cubicBezTo>
                  <a:cubicBezTo>
                    <a:pt x="403239" y="0"/>
                    <a:pt x="519542" y="116303"/>
                    <a:pt x="519542" y="259771"/>
                  </a:cubicBezTo>
                  <a:cubicBezTo>
                    <a:pt x="519542" y="403239"/>
                    <a:pt x="403239" y="519542"/>
                    <a:pt x="259771" y="519542"/>
                  </a:cubicBezTo>
                  <a:cubicBezTo>
                    <a:pt x="116303" y="519542"/>
                    <a:pt x="0" y="403239"/>
                    <a:pt x="0" y="25977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435" tIns="82435" rIns="82435" bIns="82435" numCol="1" spcCol="1270" anchor="ctr" anchorCtr="0">
              <a:noAutofit/>
            </a:bodyPr>
            <a:lstStyle/>
            <a:p>
              <a:pPr lvl="0" algn="ctr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Comic Sans MS" panose="030F0702030302020204" pitchFamily="66" charset="0"/>
                </a:rPr>
                <a:t>Do projects</a:t>
              </a:r>
              <a:endParaRPr lang="en-US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4687928" y="2317089"/>
              <a:ext cx="519541" cy="519541"/>
            </a:xfrm>
            <a:custGeom>
              <a:avLst/>
              <a:gdLst>
                <a:gd name="connsiteX0" fmla="*/ 0 w 519541"/>
                <a:gd name="connsiteY0" fmla="*/ 259771 h 519541"/>
                <a:gd name="connsiteX1" fmla="*/ 259771 w 519541"/>
                <a:gd name="connsiteY1" fmla="*/ 0 h 519541"/>
                <a:gd name="connsiteX2" fmla="*/ 519542 w 519541"/>
                <a:gd name="connsiteY2" fmla="*/ 259771 h 519541"/>
                <a:gd name="connsiteX3" fmla="*/ 259771 w 519541"/>
                <a:gd name="connsiteY3" fmla="*/ 519542 h 519541"/>
                <a:gd name="connsiteX4" fmla="*/ 0 w 519541"/>
                <a:gd name="connsiteY4" fmla="*/ 259771 h 51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541" h="519541">
                  <a:moveTo>
                    <a:pt x="0" y="259771"/>
                  </a:moveTo>
                  <a:cubicBezTo>
                    <a:pt x="0" y="116303"/>
                    <a:pt x="116303" y="0"/>
                    <a:pt x="259771" y="0"/>
                  </a:cubicBezTo>
                  <a:cubicBezTo>
                    <a:pt x="403239" y="0"/>
                    <a:pt x="519542" y="116303"/>
                    <a:pt x="519542" y="259771"/>
                  </a:cubicBezTo>
                  <a:cubicBezTo>
                    <a:pt x="519542" y="403239"/>
                    <a:pt x="403239" y="519542"/>
                    <a:pt x="259771" y="519542"/>
                  </a:cubicBezTo>
                  <a:cubicBezTo>
                    <a:pt x="116303" y="519542"/>
                    <a:pt x="0" y="403239"/>
                    <a:pt x="0" y="25977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435" tIns="82435" rIns="82435" bIns="82435" numCol="1" spcCol="1270" anchor="ctr" anchorCtr="0">
              <a:noAutofit/>
            </a:bodyPr>
            <a:lstStyle/>
            <a:p>
              <a:pPr lvl="0" algn="ctr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latin typeface="Comic Sans MS" panose="030F0702030302020204" pitchFamily="66" charset="0"/>
                </a:rPr>
                <a:t>Take assessments</a:t>
              </a:r>
              <a:endParaRPr lang="en-US" sz="1300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872360" y="2317089"/>
              <a:ext cx="519541" cy="519541"/>
            </a:xfrm>
            <a:custGeom>
              <a:avLst/>
              <a:gdLst>
                <a:gd name="connsiteX0" fmla="*/ 0 w 519541"/>
                <a:gd name="connsiteY0" fmla="*/ 259771 h 519541"/>
                <a:gd name="connsiteX1" fmla="*/ 259771 w 519541"/>
                <a:gd name="connsiteY1" fmla="*/ 0 h 519541"/>
                <a:gd name="connsiteX2" fmla="*/ 519542 w 519541"/>
                <a:gd name="connsiteY2" fmla="*/ 259771 h 519541"/>
                <a:gd name="connsiteX3" fmla="*/ 259771 w 519541"/>
                <a:gd name="connsiteY3" fmla="*/ 519542 h 519541"/>
                <a:gd name="connsiteX4" fmla="*/ 0 w 519541"/>
                <a:gd name="connsiteY4" fmla="*/ 259771 h 51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541" h="519541">
                  <a:moveTo>
                    <a:pt x="0" y="259771"/>
                  </a:moveTo>
                  <a:cubicBezTo>
                    <a:pt x="0" y="116303"/>
                    <a:pt x="116303" y="0"/>
                    <a:pt x="259771" y="0"/>
                  </a:cubicBezTo>
                  <a:cubicBezTo>
                    <a:pt x="403239" y="0"/>
                    <a:pt x="519542" y="116303"/>
                    <a:pt x="519542" y="259771"/>
                  </a:cubicBezTo>
                  <a:cubicBezTo>
                    <a:pt x="519542" y="403239"/>
                    <a:pt x="403239" y="519542"/>
                    <a:pt x="259771" y="519542"/>
                  </a:cubicBezTo>
                  <a:cubicBezTo>
                    <a:pt x="116303" y="519542"/>
                    <a:pt x="0" y="403239"/>
                    <a:pt x="0" y="25977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435" tIns="82435" rIns="82435" bIns="82435" numCol="1" spcCol="1270" anchor="ctr" anchorCtr="0">
              <a:noAutofit/>
            </a:bodyPr>
            <a:lstStyle/>
            <a:p>
              <a:pPr lvl="0" algn="ctr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Comic Sans MS" panose="030F0702030302020204" pitchFamily="66" charset="0"/>
                </a:rPr>
                <a:t>Become an expert</a:t>
              </a:r>
              <a:endParaRPr lang="en-US" sz="1600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3363862" y="1679452"/>
              <a:ext cx="519541" cy="519541"/>
            </a:xfrm>
            <a:custGeom>
              <a:avLst/>
              <a:gdLst>
                <a:gd name="connsiteX0" fmla="*/ 0 w 519541"/>
                <a:gd name="connsiteY0" fmla="*/ 259771 h 519541"/>
                <a:gd name="connsiteX1" fmla="*/ 259771 w 519541"/>
                <a:gd name="connsiteY1" fmla="*/ 0 h 519541"/>
                <a:gd name="connsiteX2" fmla="*/ 519542 w 519541"/>
                <a:gd name="connsiteY2" fmla="*/ 259771 h 519541"/>
                <a:gd name="connsiteX3" fmla="*/ 259771 w 519541"/>
                <a:gd name="connsiteY3" fmla="*/ 519542 h 519541"/>
                <a:gd name="connsiteX4" fmla="*/ 0 w 519541"/>
                <a:gd name="connsiteY4" fmla="*/ 259771 h 51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541" h="519541">
                  <a:moveTo>
                    <a:pt x="0" y="259771"/>
                  </a:moveTo>
                  <a:cubicBezTo>
                    <a:pt x="0" y="116303"/>
                    <a:pt x="116303" y="0"/>
                    <a:pt x="259771" y="0"/>
                  </a:cubicBezTo>
                  <a:cubicBezTo>
                    <a:pt x="403239" y="0"/>
                    <a:pt x="519542" y="116303"/>
                    <a:pt x="519542" y="259771"/>
                  </a:cubicBezTo>
                  <a:cubicBezTo>
                    <a:pt x="519542" y="403239"/>
                    <a:pt x="403239" y="519542"/>
                    <a:pt x="259771" y="519542"/>
                  </a:cubicBezTo>
                  <a:cubicBezTo>
                    <a:pt x="116303" y="519542"/>
                    <a:pt x="0" y="403239"/>
                    <a:pt x="0" y="25977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435" tIns="82435" rIns="82435" bIns="82435" numCol="1" spcCol="1270" anchor="ctr" anchorCtr="0">
              <a:noAutofit/>
            </a:bodyPr>
            <a:lstStyle/>
            <a:p>
              <a:pPr lvl="0" algn="ctr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Comic Sans MS" panose="030F0702030302020204" pitchFamily="66" charset="0"/>
                </a:rPr>
                <a:t>Interact with client </a:t>
              </a:r>
              <a:endParaRPr lang="en-US" sz="1400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45343" y="884332"/>
              <a:ext cx="519541" cy="519541"/>
            </a:xfrm>
            <a:custGeom>
              <a:avLst/>
              <a:gdLst>
                <a:gd name="connsiteX0" fmla="*/ 0 w 519541"/>
                <a:gd name="connsiteY0" fmla="*/ 259771 h 519541"/>
                <a:gd name="connsiteX1" fmla="*/ 259771 w 519541"/>
                <a:gd name="connsiteY1" fmla="*/ 0 h 519541"/>
                <a:gd name="connsiteX2" fmla="*/ 519542 w 519541"/>
                <a:gd name="connsiteY2" fmla="*/ 259771 h 519541"/>
                <a:gd name="connsiteX3" fmla="*/ 259771 w 519541"/>
                <a:gd name="connsiteY3" fmla="*/ 519542 h 519541"/>
                <a:gd name="connsiteX4" fmla="*/ 0 w 519541"/>
                <a:gd name="connsiteY4" fmla="*/ 259771 h 51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541" h="519541">
                  <a:moveTo>
                    <a:pt x="0" y="259771"/>
                  </a:moveTo>
                  <a:cubicBezTo>
                    <a:pt x="0" y="116303"/>
                    <a:pt x="116303" y="0"/>
                    <a:pt x="259771" y="0"/>
                  </a:cubicBezTo>
                  <a:cubicBezTo>
                    <a:pt x="403239" y="0"/>
                    <a:pt x="519542" y="116303"/>
                    <a:pt x="519542" y="259771"/>
                  </a:cubicBezTo>
                  <a:cubicBezTo>
                    <a:pt x="519542" y="403239"/>
                    <a:pt x="403239" y="519542"/>
                    <a:pt x="259771" y="519542"/>
                  </a:cubicBezTo>
                  <a:cubicBezTo>
                    <a:pt x="116303" y="519542"/>
                    <a:pt x="0" y="403239"/>
                    <a:pt x="0" y="25977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435" tIns="82435" rIns="82435" bIns="82435" numCol="1" spcCol="1270" anchor="ctr" anchorCtr="0">
              <a:noAutofit/>
            </a:bodyPr>
            <a:lstStyle/>
            <a:p>
              <a:pPr lvl="0" algn="ctr" defTabSz="222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Comic Sans MS" panose="030F0702030302020204" pitchFamily="66" charset="0"/>
                </a:rPr>
                <a:t>Get referrer to job offers</a:t>
              </a:r>
              <a:endParaRPr lang="en-US" sz="1400" kern="12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46455" y="473762"/>
            <a:ext cx="5125356" cy="6166668"/>
            <a:chOff x="5413154" y="73711"/>
            <a:chExt cx="5470505" cy="6581941"/>
          </a:xfrm>
        </p:grpSpPr>
        <p:sp>
          <p:nvSpPr>
            <p:cNvPr id="68" name="Curved Right Arrow 67"/>
            <p:cNvSpPr/>
            <p:nvPr/>
          </p:nvSpPr>
          <p:spPr>
            <a:xfrm rot="20120978">
              <a:off x="6996412" y="3750063"/>
              <a:ext cx="553948" cy="1104202"/>
            </a:xfrm>
            <a:prstGeom prst="curvedRightArrow">
              <a:avLst>
                <a:gd name="adj1" fmla="val 25000"/>
                <a:gd name="adj2" fmla="val 50000"/>
                <a:gd name="adj3" fmla="val 232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413154" y="73711"/>
              <a:ext cx="4301314" cy="3721354"/>
              <a:chOff x="3110139" y="786478"/>
              <a:chExt cx="1624311" cy="1476497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3110139" y="786478"/>
                <a:ext cx="1476497" cy="1476497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83" name="Oval 82"/>
              <p:cNvSpPr/>
              <p:nvPr/>
            </p:nvSpPr>
            <p:spPr>
              <a:xfrm>
                <a:off x="3179985" y="848490"/>
                <a:ext cx="265769" cy="265769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alpha val="50000"/>
                  <a:hueOff val="2598923"/>
                  <a:satOff val="-11992"/>
                  <a:lumOff val="441"/>
                  <a:alphaOff val="0"/>
                </a:schemeClr>
              </a:fillRef>
              <a:effectRef idx="1">
                <a:schemeClr val="accent4">
                  <a:alpha val="50000"/>
                  <a:hueOff val="2598923"/>
                  <a:satOff val="-11992"/>
                  <a:lumOff val="441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84" name="Freeform 83"/>
              <p:cNvSpPr/>
              <p:nvPr/>
            </p:nvSpPr>
            <p:spPr>
              <a:xfrm>
                <a:off x="3312870" y="848490"/>
                <a:ext cx="1421580" cy="265769"/>
              </a:xfrm>
              <a:custGeom>
                <a:avLst/>
                <a:gdLst>
                  <a:gd name="connsiteX0" fmla="*/ 0 w 1421580"/>
                  <a:gd name="connsiteY0" fmla="*/ 0 h 265769"/>
                  <a:gd name="connsiteX1" fmla="*/ 1421580 w 1421580"/>
                  <a:gd name="connsiteY1" fmla="*/ 0 h 265769"/>
                  <a:gd name="connsiteX2" fmla="*/ 1421580 w 1421580"/>
                  <a:gd name="connsiteY2" fmla="*/ 265769 h 265769"/>
                  <a:gd name="connsiteX3" fmla="*/ 0 w 1421580"/>
                  <a:gd name="connsiteY3" fmla="*/ 265769 h 265769"/>
                  <a:gd name="connsiteX4" fmla="*/ 0 w 1421580"/>
                  <a:gd name="connsiteY4" fmla="*/ 0 h 26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1580" h="265769">
                    <a:moveTo>
                      <a:pt x="0" y="0"/>
                    </a:moveTo>
                    <a:lnTo>
                      <a:pt x="1421580" y="0"/>
                    </a:lnTo>
                    <a:lnTo>
                      <a:pt x="1421580" y="265769"/>
                    </a:lnTo>
                    <a:lnTo>
                      <a:pt x="0" y="26576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9050" rIns="0" bIns="19050" numCol="1" spcCol="1270" anchor="ctr" anchorCtr="0">
                <a:noAutofit/>
              </a:bodyPr>
              <a:lstStyle/>
              <a:p>
                <a:pPr lvl="0" algn="l" defTabSz="6667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 smtClean="0">
                    <a:latin typeface="Comic Sans MS" panose="030F0702030302020204" pitchFamily="66" charset="0"/>
                  </a:rPr>
                  <a:t>Expert/developer</a:t>
                </a:r>
                <a:endParaRPr lang="en-US" sz="2400" b="1" kern="1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3312870" y="1114260"/>
                <a:ext cx="1421580" cy="203831"/>
              </a:xfrm>
              <a:custGeom>
                <a:avLst/>
                <a:gdLst>
                  <a:gd name="connsiteX0" fmla="*/ 0 w 1421580"/>
                  <a:gd name="connsiteY0" fmla="*/ 0 h 203831"/>
                  <a:gd name="connsiteX1" fmla="*/ 1421580 w 1421580"/>
                  <a:gd name="connsiteY1" fmla="*/ 0 h 203831"/>
                  <a:gd name="connsiteX2" fmla="*/ 1421580 w 1421580"/>
                  <a:gd name="connsiteY2" fmla="*/ 203831 h 203831"/>
                  <a:gd name="connsiteX3" fmla="*/ 0 w 1421580"/>
                  <a:gd name="connsiteY3" fmla="*/ 203831 h 203831"/>
                  <a:gd name="connsiteX4" fmla="*/ 0 w 1421580"/>
                  <a:gd name="connsiteY4" fmla="*/ 0 h 20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1580" h="203831">
                    <a:moveTo>
                      <a:pt x="0" y="0"/>
                    </a:moveTo>
                    <a:lnTo>
                      <a:pt x="1421580" y="0"/>
                    </a:lnTo>
                    <a:lnTo>
                      <a:pt x="1421580" y="203831"/>
                    </a:lnTo>
                    <a:lnTo>
                      <a:pt x="0" y="2038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5240" rIns="0" bIns="15240" numCol="1" spcCol="1270" anchor="ctr" anchorCtr="0">
                <a:noAutofit/>
              </a:bodyPr>
              <a:lstStyle/>
              <a:p>
                <a:pPr lvl="0" algn="l" defTabSz="5334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Comic Sans MS" panose="030F0702030302020204" pitchFamily="66" charset="0"/>
                  </a:rPr>
                  <a:t>Take courses</a:t>
                </a:r>
                <a:endParaRPr lang="en-US" sz="2000" kern="1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312870" y="1318091"/>
                <a:ext cx="61616" cy="61616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alpha val="50000"/>
                  <a:hueOff val="5197846"/>
                  <a:satOff val="-23984"/>
                  <a:lumOff val="883"/>
                  <a:alphaOff val="0"/>
                </a:schemeClr>
              </a:fillRef>
              <a:effectRef idx="1">
                <a:schemeClr val="accent4">
                  <a:alpha val="50000"/>
                  <a:hueOff val="5197846"/>
                  <a:satOff val="-23984"/>
                  <a:lumOff val="883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87" name="Freeform 86"/>
              <p:cNvSpPr/>
              <p:nvPr/>
            </p:nvSpPr>
            <p:spPr>
              <a:xfrm>
                <a:off x="3312870" y="1379708"/>
                <a:ext cx="1421580" cy="203831"/>
              </a:xfrm>
              <a:custGeom>
                <a:avLst/>
                <a:gdLst>
                  <a:gd name="connsiteX0" fmla="*/ 0 w 1421580"/>
                  <a:gd name="connsiteY0" fmla="*/ 0 h 203831"/>
                  <a:gd name="connsiteX1" fmla="*/ 1421580 w 1421580"/>
                  <a:gd name="connsiteY1" fmla="*/ 0 h 203831"/>
                  <a:gd name="connsiteX2" fmla="*/ 1421580 w 1421580"/>
                  <a:gd name="connsiteY2" fmla="*/ 203831 h 203831"/>
                  <a:gd name="connsiteX3" fmla="*/ 0 w 1421580"/>
                  <a:gd name="connsiteY3" fmla="*/ 203831 h 203831"/>
                  <a:gd name="connsiteX4" fmla="*/ 0 w 1421580"/>
                  <a:gd name="connsiteY4" fmla="*/ 0 h 20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1580" h="203831">
                    <a:moveTo>
                      <a:pt x="0" y="0"/>
                    </a:moveTo>
                    <a:lnTo>
                      <a:pt x="1421580" y="0"/>
                    </a:lnTo>
                    <a:lnTo>
                      <a:pt x="1421580" y="203831"/>
                    </a:lnTo>
                    <a:lnTo>
                      <a:pt x="0" y="2038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5240" rIns="0" bIns="15240" numCol="1" spcCol="1270" anchor="ctr" anchorCtr="0">
                <a:noAutofit/>
              </a:bodyPr>
              <a:lstStyle/>
              <a:p>
                <a:pPr lvl="0" algn="l" defTabSz="5334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Comic Sans MS" panose="030F0702030302020204" pitchFamily="66" charset="0"/>
                  </a:rPr>
                  <a:t>Take assessments</a:t>
                </a:r>
                <a:endParaRPr lang="en-US" sz="2000" kern="1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312870" y="1583539"/>
                <a:ext cx="61616" cy="61616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alpha val="50000"/>
                  <a:hueOff val="7796769"/>
                  <a:satOff val="-35976"/>
                  <a:lumOff val="1324"/>
                  <a:alphaOff val="0"/>
                </a:schemeClr>
              </a:fillRef>
              <a:effectRef idx="1">
                <a:schemeClr val="accent4">
                  <a:alpha val="50000"/>
                  <a:hueOff val="7796769"/>
                  <a:satOff val="-35976"/>
                  <a:lumOff val="1324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89" name="Freeform 88"/>
              <p:cNvSpPr/>
              <p:nvPr/>
            </p:nvSpPr>
            <p:spPr>
              <a:xfrm>
                <a:off x="3312870" y="1645156"/>
                <a:ext cx="1421580" cy="203831"/>
              </a:xfrm>
              <a:custGeom>
                <a:avLst/>
                <a:gdLst>
                  <a:gd name="connsiteX0" fmla="*/ 0 w 1421580"/>
                  <a:gd name="connsiteY0" fmla="*/ 0 h 203831"/>
                  <a:gd name="connsiteX1" fmla="*/ 1421580 w 1421580"/>
                  <a:gd name="connsiteY1" fmla="*/ 0 h 203831"/>
                  <a:gd name="connsiteX2" fmla="*/ 1421580 w 1421580"/>
                  <a:gd name="connsiteY2" fmla="*/ 203831 h 203831"/>
                  <a:gd name="connsiteX3" fmla="*/ 0 w 1421580"/>
                  <a:gd name="connsiteY3" fmla="*/ 203831 h 203831"/>
                  <a:gd name="connsiteX4" fmla="*/ 0 w 1421580"/>
                  <a:gd name="connsiteY4" fmla="*/ 0 h 20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1580" h="203831">
                    <a:moveTo>
                      <a:pt x="0" y="0"/>
                    </a:moveTo>
                    <a:lnTo>
                      <a:pt x="1421580" y="0"/>
                    </a:lnTo>
                    <a:lnTo>
                      <a:pt x="1421580" y="203831"/>
                    </a:lnTo>
                    <a:lnTo>
                      <a:pt x="0" y="2038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5240" rIns="0" bIns="15240" numCol="1" spcCol="1270" anchor="ctr" anchorCtr="0">
                <a:noAutofit/>
              </a:bodyPr>
              <a:lstStyle/>
              <a:p>
                <a:pPr lvl="0" algn="l" defTabSz="5334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Comic Sans MS" panose="030F0702030302020204" pitchFamily="66" charset="0"/>
                  </a:rPr>
                  <a:t>Create teams</a:t>
                </a:r>
                <a:endParaRPr lang="en-US" sz="2000" kern="1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312870" y="1848987"/>
                <a:ext cx="61616" cy="61616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alpha val="50000"/>
                  <a:hueOff val="10395692"/>
                  <a:satOff val="-47968"/>
                  <a:lumOff val="1765"/>
                  <a:alphaOff val="0"/>
                </a:schemeClr>
              </a:fillRef>
              <a:effectRef idx="1">
                <a:schemeClr val="accent4">
                  <a:alpha val="50000"/>
                  <a:hueOff val="10395692"/>
                  <a:satOff val="-47968"/>
                  <a:lumOff val="1765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91" name="Freeform 90"/>
              <p:cNvSpPr/>
              <p:nvPr/>
            </p:nvSpPr>
            <p:spPr>
              <a:xfrm>
                <a:off x="3312870" y="1910604"/>
                <a:ext cx="1421580" cy="203831"/>
              </a:xfrm>
              <a:custGeom>
                <a:avLst/>
                <a:gdLst>
                  <a:gd name="connsiteX0" fmla="*/ 0 w 1421580"/>
                  <a:gd name="connsiteY0" fmla="*/ 0 h 203831"/>
                  <a:gd name="connsiteX1" fmla="*/ 1421580 w 1421580"/>
                  <a:gd name="connsiteY1" fmla="*/ 0 h 203831"/>
                  <a:gd name="connsiteX2" fmla="*/ 1421580 w 1421580"/>
                  <a:gd name="connsiteY2" fmla="*/ 203831 h 203831"/>
                  <a:gd name="connsiteX3" fmla="*/ 0 w 1421580"/>
                  <a:gd name="connsiteY3" fmla="*/ 203831 h 203831"/>
                  <a:gd name="connsiteX4" fmla="*/ 0 w 1421580"/>
                  <a:gd name="connsiteY4" fmla="*/ 0 h 20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1580" h="203831">
                    <a:moveTo>
                      <a:pt x="0" y="0"/>
                    </a:moveTo>
                    <a:lnTo>
                      <a:pt x="1421580" y="0"/>
                    </a:lnTo>
                    <a:lnTo>
                      <a:pt x="1421580" y="203831"/>
                    </a:lnTo>
                    <a:lnTo>
                      <a:pt x="0" y="2038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5240" rIns="0" bIns="15240" numCol="1" spcCol="1270" anchor="ctr" anchorCtr="0">
                <a:noAutofit/>
              </a:bodyPr>
              <a:lstStyle/>
              <a:p>
                <a:pPr lvl="0" algn="l" defTabSz="5334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dirty="0" smtClean="0">
                    <a:latin typeface="Comic Sans MS" panose="030F0702030302020204" pitchFamily="66" charset="0"/>
                  </a:rPr>
                  <a:t>Create/join </a:t>
                </a:r>
                <a:r>
                  <a:rPr lang="en-US" sz="2000" kern="1200" dirty="0" smtClean="0">
                    <a:latin typeface="Comic Sans MS" panose="030F0702030302020204" pitchFamily="66" charset="0"/>
                  </a:rPr>
                  <a:t>projects</a:t>
                </a:r>
                <a:endParaRPr lang="en-US" sz="2000" kern="12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613616" y="3683185"/>
              <a:ext cx="3270043" cy="2972467"/>
              <a:chOff x="8275274" y="2281679"/>
              <a:chExt cx="1625156" cy="1477266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8275274" y="2281679"/>
                <a:ext cx="1477266" cy="1477266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73" name="Oval 72"/>
              <p:cNvSpPr/>
              <p:nvPr/>
            </p:nvSpPr>
            <p:spPr>
              <a:xfrm>
                <a:off x="8345156" y="2343724"/>
                <a:ext cx="265908" cy="265908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74" name="Freeform 73"/>
              <p:cNvSpPr/>
              <p:nvPr/>
            </p:nvSpPr>
            <p:spPr>
              <a:xfrm>
                <a:off x="8478110" y="2343724"/>
                <a:ext cx="1422320" cy="265908"/>
              </a:xfrm>
              <a:custGeom>
                <a:avLst/>
                <a:gdLst>
                  <a:gd name="connsiteX0" fmla="*/ 0 w 1422320"/>
                  <a:gd name="connsiteY0" fmla="*/ 0 h 265908"/>
                  <a:gd name="connsiteX1" fmla="*/ 1422320 w 1422320"/>
                  <a:gd name="connsiteY1" fmla="*/ 0 h 265908"/>
                  <a:gd name="connsiteX2" fmla="*/ 1422320 w 1422320"/>
                  <a:gd name="connsiteY2" fmla="*/ 265908 h 265908"/>
                  <a:gd name="connsiteX3" fmla="*/ 0 w 1422320"/>
                  <a:gd name="connsiteY3" fmla="*/ 265908 h 265908"/>
                  <a:gd name="connsiteX4" fmla="*/ 0 w 1422320"/>
                  <a:gd name="connsiteY4" fmla="*/ 0 h 265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320" h="265908">
                    <a:moveTo>
                      <a:pt x="0" y="0"/>
                    </a:moveTo>
                    <a:lnTo>
                      <a:pt x="1422320" y="0"/>
                    </a:lnTo>
                    <a:lnTo>
                      <a:pt x="1422320" y="265908"/>
                    </a:lnTo>
                    <a:lnTo>
                      <a:pt x="0" y="26590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9050" rIns="0" bIns="19050" numCol="1" spcCol="1270" anchor="ctr" anchorCtr="0">
                <a:noAutofit/>
              </a:bodyPr>
              <a:lstStyle/>
              <a:p>
                <a:pPr lvl="0" algn="l" defTabSz="6667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latin typeface="Comic Sans MS" panose="030F0702030302020204" pitchFamily="66" charset="0"/>
                  </a:rPr>
                  <a:t>Client/employer</a:t>
                </a:r>
                <a:endParaRPr lang="en-US" sz="2000" b="1" kern="1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8478110" y="2609632"/>
                <a:ext cx="1422320" cy="201339"/>
              </a:xfrm>
              <a:custGeom>
                <a:avLst/>
                <a:gdLst>
                  <a:gd name="connsiteX0" fmla="*/ 0 w 1422320"/>
                  <a:gd name="connsiteY0" fmla="*/ 0 h 201339"/>
                  <a:gd name="connsiteX1" fmla="*/ 1422320 w 1422320"/>
                  <a:gd name="connsiteY1" fmla="*/ 0 h 201339"/>
                  <a:gd name="connsiteX2" fmla="*/ 1422320 w 1422320"/>
                  <a:gd name="connsiteY2" fmla="*/ 201339 h 201339"/>
                  <a:gd name="connsiteX3" fmla="*/ 0 w 1422320"/>
                  <a:gd name="connsiteY3" fmla="*/ 201339 h 201339"/>
                  <a:gd name="connsiteX4" fmla="*/ 0 w 1422320"/>
                  <a:gd name="connsiteY4" fmla="*/ 0 h 20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320" h="201339">
                    <a:moveTo>
                      <a:pt x="0" y="0"/>
                    </a:moveTo>
                    <a:lnTo>
                      <a:pt x="1422320" y="0"/>
                    </a:lnTo>
                    <a:lnTo>
                      <a:pt x="1422320" y="201339"/>
                    </a:lnTo>
                    <a:lnTo>
                      <a:pt x="0" y="20133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5240" rIns="0" bIns="15240" numCol="1" spcCol="1270" anchor="ctr" anchorCtr="0">
                <a:noAutofit/>
              </a:bodyPr>
              <a:lstStyle/>
              <a:p>
                <a:pPr lvl="0" algn="l" defTabSz="5334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Comic Sans MS" panose="030F0702030302020204" pitchFamily="66" charset="0"/>
                  </a:rPr>
                  <a:t>Request service</a:t>
                </a:r>
                <a:endParaRPr lang="en-US" kern="1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478110" y="2810972"/>
                <a:ext cx="60863" cy="60863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77" name="Freeform 76"/>
              <p:cNvSpPr/>
              <p:nvPr/>
            </p:nvSpPr>
            <p:spPr>
              <a:xfrm>
                <a:off x="8478110" y="2871836"/>
                <a:ext cx="1422320" cy="201339"/>
              </a:xfrm>
              <a:custGeom>
                <a:avLst/>
                <a:gdLst>
                  <a:gd name="connsiteX0" fmla="*/ 0 w 1422320"/>
                  <a:gd name="connsiteY0" fmla="*/ 0 h 201339"/>
                  <a:gd name="connsiteX1" fmla="*/ 1422320 w 1422320"/>
                  <a:gd name="connsiteY1" fmla="*/ 0 h 201339"/>
                  <a:gd name="connsiteX2" fmla="*/ 1422320 w 1422320"/>
                  <a:gd name="connsiteY2" fmla="*/ 201339 h 201339"/>
                  <a:gd name="connsiteX3" fmla="*/ 0 w 1422320"/>
                  <a:gd name="connsiteY3" fmla="*/ 201339 h 201339"/>
                  <a:gd name="connsiteX4" fmla="*/ 0 w 1422320"/>
                  <a:gd name="connsiteY4" fmla="*/ 0 h 20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320" h="201339">
                    <a:moveTo>
                      <a:pt x="0" y="0"/>
                    </a:moveTo>
                    <a:lnTo>
                      <a:pt x="1422320" y="0"/>
                    </a:lnTo>
                    <a:lnTo>
                      <a:pt x="1422320" y="201339"/>
                    </a:lnTo>
                    <a:lnTo>
                      <a:pt x="0" y="20133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5240" rIns="0" bIns="15240" numCol="1" spcCol="1270" anchor="ctr" anchorCtr="0">
                <a:noAutofit/>
              </a:bodyPr>
              <a:lstStyle/>
              <a:p>
                <a:pPr lvl="0" algn="l" defTabSz="5334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Comic Sans MS" panose="030F0702030302020204" pitchFamily="66" charset="0"/>
                  </a:rPr>
                  <a:t>Open contract</a:t>
                </a:r>
                <a:endParaRPr lang="en-US" kern="1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478110" y="3073176"/>
                <a:ext cx="60863" cy="60863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5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79" name="Freeform 78"/>
              <p:cNvSpPr/>
              <p:nvPr/>
            </p:nvSpPr>
            <p:spPr>
              <a:xfrm>
                <a:off x="8478110" y="3134040"/>
                <a:ext cx="1422320" cy="201339"/>
              </a:xfrm>
              <a:custGeom>
                <a:avLst/>
                <a:gdLst>
                  <a:gd name="connsiteX0" fmla="*/ 0 w 1422320"/>
                  <a:gd name="connsiteY0" fmla="*/ 0 h 201339"/>
                  <a:gd name="connsiteX1" fmla="*/ 1422320 w 1422320"/>
                  <a:gd name="connsiteY1" fmla="*/ 0 h 201339"/>
                  <a:gd name="connsiteX2" fmla="*/ 1422320 w 1422320"/>
                  <a:gd name="connsiteY2" fmla="*/ 201339 h 201339"/>
                  <a:gd name="connsiteX3" fmla="*/ 0 w 1422320"/>
                  <a:gd name="connsiteY3" fmla="*/ 201339 h 201339"/>
                  <a:gd name="connsiteX4" fmla="*/ 0 w 1422320"/>
                  <a:gd name="connsiteY4" fmla="*/ 0 h 20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320" h="201339">
                    <a:moveTo>
                      <a:pt x="0" y="0"/>
                    </a:moveTo>
                    <a:lnTo>
                      <a:pt x="1422320" y="0"/>
                    </a:lnTo>
                    <a:lnTo>
                      <a:pt x="1422320" y="201339"/>
                    </a:lnTo>
                    <a:lnTo>
                      <a:pt x="0" y="20133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5240" rIns="0" bIns="15240" numCol="1" spcCol="1270" anchor="ctr" anchorCtr="0">
                <a:noAutofit/>
              </a:bodyPr>
              <a:lstStyle/>
              <a:p>
                <a:pPr lvl="0" algn="l" defTabSz="5334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700" kern="1200" dirty="0" smtClean="0">
                    <a:latin typeface="Comic Sans MS" panose="030F0702030302020204" pitchFamily="66" charset="0"/>
                  </a:rPr>
                  <a:t>Search expert/team</a:t>
                </a:r>
                <a:endParaRPr lang="en-US" sz="1700" kern="1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8478110" y="3335380"/>
                <a:ext cx="60863" cy="60863"/>
              </a:xfrm>
              <a:prstGeom prst="ellips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6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81" name="Freeform 80"/>
              <p:cNvSpPr/>
              <p:nvPr/>
            </p:nvSpPr>
            <p:spPr>
              <a:xfrm>
                <a:off x="8478110" y="3396244"/>
                <a:ext cx="1422320" cy="201339"/>
              </a:xfrm>
              <a:custGeom>
                <a:avLst/>
                <a:gdLst>
                  <a:gd name="connsiteX0" fmla="*/ 0 w 1422320"/>
                  <a:gd name="connsiteY0" fmla="*/ 0 h 201339"/>
                  <a:gd name="connsiteX1" fmla="*/ 1422320 w 1422320"/>
                  <a:gd name="connsiteY1" fmla="*/ 0 h 201339"/>
                  <a:gd name="connsiteX2" fmla="*/ 1422320 w 1422320"/>
                  <a:gd name="connsiteY2" fmla="*/ 201339 h 201339"/>
                  <a:gd name="connsiteX3" fmla="*/ 0 w 1422320"/>
                  <a:gd name="connsiteY3" fmla="*/ 201339 h 201339"/>
                  <a:gd name="connsiteX4" fmla="*/ 0 w 1422320"/>
                  <a:gd name="connsiteY4" fmla="*/ 0 h 20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320" h="201339">
                    <a:moveTo>
                      <a:pt x="0" y="0"/>
                    </a:moveTo>
                    <a:lnTo>
                      <a:pt x="1422320" y="0"/>
                    </a:lnTo>
                    <a:lnTo>
                      <a:pt x="1422320" y="201339"/>
                    </a:lnTo>
                    <a:lnTo>
                      <a:pt x="0" y="20133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5240" rIns="0" bIns="15240" numCol="1" spcCol="1270" anchor="ctr" anchorCtr="0">
                <a:noAutofit/>
              </a:bodyPr>
              <a:lstStyle/>
              <a:p>
                <a:pPr lvl="0" algn="l" defTabSz="5334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latin typeface="Comic Sans MS" panose="030F0702030302020204" pitchFamily="66" charset="0"/>
                  </a:rPr>
                  <a:t>Join project</a:t>
                </a:r>
                <a:endParaRPr lang="en-US" kern="12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71" name="Curved Up Arrow 70"/>
            <p:cNvSpPr/>
            <p:nvPr/>
          </p:nvSpPr>
          <p:spPr>
            <a:xfrm rot="14613638">
              <a:off x="8713928" y="2794716"/>
              <a:ext cx="1271971" cy="59627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97225" y="310787"/>
            <a:ext cx="3167310" cy="555502"/>
            <a:chOff x="-973525" y="558323"/>
            <a:chExt cx="2817940" cy="327015"/>
          </a:xfrm>
        </p:grpSpPr>
        <p:sp>
          <p:nvSpPr>
            <p:cNvPr id="95" name="Freeform 94"/>
            <p:cNvSpPr/>
            <p:nvPr/>
          </p:nvSpPr>
          <p:spPr>
            <a:xfrm>
              <a:off x="-973525" y="558323"/>
              <a:ext cx="2432810" cy="221164"/>
            </a:xfrm>
            <a:custGeom>
              <a:avLst/>
              <a:gdLst>
                <a:gd name="connsiteX0" fmla="*/ 0 w 2432810"/>
                <a:gd name="connsiteY0" fmla="*/ 0 h 221164"/>
                <a:gd name="connsiteX1" fmla="*/ 2432810 w 2432810"/>
                <a:gd name="connsiteY1" fmla="*/ 0 h 221164"/>
                <a:gd name="connsiteX2" fmla="*/ 2432810 w 2432810"/>
                <a:gd name="connsiteY2" fmla="*/ 221164 h 221164"/>
                <a:gd name="connsiteX3" fmla="*/ 0 w 2432810"/>
                <a:gd name="connsiteY3" fmla="*/ 221164 h 221164"/>
                <a:gd name="connsiteX4" fmla="*/ 0 w 2432810"/>
                <a:gd name="connsiteY4" fmla="*/ 0 h 2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810" h="221164">
                  <a:moveTo>
                    <a:pt x="0" y="0"/>
                  </a:moveTo>
                  <a:lnTo>
                    <a:pt x="2432810" y="0"/>
                  </a:lnTo>
                  <a:lnTo>
                    <a:pt x="2432810" y="221164"/>
                  </a:lnTo>
                  <a:lnTo>
                    <a:pt x="0" y="2211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b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Comic Sans MS" panose="030F0702030302020204" pitchFamily="66" charset="0"/>
                </a:rPr>
                <a:t>Beginners process </a:t>
              </a:r>
              <a:endParaRPr lang="en-US" sz="2000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96" name="Parallelogram 95"/>
            <p:cNvSpPr/>
            <p:nvPr/>
          </p:nvSpPr>
          <p:spPr>
            <a:xfrm>
              <a:off x="-973525" y="779487"/>
              <a:ext cx="383393" cy="63898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Parallelogram 96"/>
            <p:cNvSpPr/>
            <p:nvPr/>
          </p:nvSpPr>
          <p:spPr>
            <a:xfrm>
              <a:off x="-567767" y="779487"/>
              <a:ext cx="383393" cy="63898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Parallelogram 97"/>
            <p:cNvSpPr/>
            <p:nvPr/>
          </p:nvSpPr>
          <p:spPr>
            <a:xfrm>
              <a:off x="-162010" y="821440"/>
              <a:ext cx="383393" cy="63898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Parallelogram 98"/>
            <p:cNvSpPr/>
            <p:nvPr/>
          </p:nvSpPr>
          <p:spPr>
            <a:xfrm>
              <a:off x="243748" y="779487"/>
              <a:ext cx="383393" cy="63898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Parallelogram 99"/>
            <p:cNvSpPr/>
            <p:nvPr/>
          </p:nvSpPr>
          <p:spPr>
            <a:xfrm>
              <a:off x="649506" y="779487"/>
              <a:ext cx="383393" cy="63898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Parallelogram 100"/>
            <p:cNvSpPr/>
            <p:nvPr/>
          </p:nvSpPr>
          <p:spPr>
            <a:xfrm>
              <a:off x="1055264" y="779487"/>
              <a:ext cx="383393" cy="63898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Parallelogram 101"/>
            <p:cNvSpPr/>
            <p:nvPr/>
          </p:nvSpPr>
          <p:spPr>
            <a:xfrm>
              <a:off x="1461022" y="779487"/>
              <a:ext cx="383393" cy="63898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05" name="Group 104"/>
          <p:cNvGrpSpPr/>
          <p:nvPr/>
        </p:nvGrpSpPr>
        <p:grpSpPr>
          <a:xfrm>
            <a:off x="3766652" y="5973324"/>
            <a:ext cx="3303799" cy="552574"/>
            <a:chOff x="3379842" y="5863918"/>
            <a:chExt cx="3157209" cy="357179"/>
          </a:xfrm>
        </p:grpSpPr>
        <p:sp>
          <p:nvSpPr>
            <p:cNvPr id="106" name="Freeform 105"/>
            <p:cNvSpPr/>
            <p:nvPr/>
          </p:nvSpPr>
          <p:spPr>
            <a:xfrm>
              <a:off x="3379842" y="5863918"/>
              <a:ext cx="3157209" cy="287019"/>
            </a:xfrm>
            <a:custGeom>
              <a:avLst/>
              <a:gdLst>
                <a:gd name="connsiteX0" fmla="*/ 0 w 3157209"/>
                <a:gd name="connsiteY0" fmla="*/ 0 h 287019"/>
                <a:gd name="connsiteX1" fmla="*/ 3157209 w 3157209"/>
                <a:gd name="connsiteY1" fmla="*/ 0 h 287019"/>
                <a:gd name="connsiteX2" fmla="*/ 3157209 w 3157209"/>
                <a:gd name="connsiteY2" fmla="*/ 287019 h 287019"/>
                <a:gd name="connsiteX3" fmla="*/ 0 w 3157209"/>
                <a:gd name="connsiteY3" fmla="*/ 287019 h 287019"/>
                <a:gd name="connsiteX4" fmla="*/ 0 w 3157209"/>
                <a:gd name="connsiteY4" fmla="*/ 0 h 28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7209" h="287019">
                  <a:moveTo>
                    <a:pt x="0" y="0"/>
                  </a:moveTo>
                  <a:lnTo>
                    <a:pt x="3157209" y="0"/>
                  </a:lnTo>
                  <a:lnTo>
                    <a:pt x="3157209" y="287019"/>
                  </a:lnTo>
                  <a:lnTo>
                    <a:pt x="0" y="2870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b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Comic Sans MS" panose="030F0702030302020204" pitchFamily="66" charset="0"/>
                </a:rPr>
                <a:t>Expert – client interaction</a:t>
              </a:r>
              <a:endParaRPr lang="en-US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107" name="Parallelogram 106"/>
            <p:cNvSpPr/>
            <p:nvPr/>
          </p:nvSpPr>
          <p:spPr>
            <a:xfrm>
              <a:off x="3379842" y="6150937"/>
              <a:ext cx="420961" cy="70160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Parallelogram 107"/>
            <p:cNvSpPr/>
            <p:nvPr/>
          </p:nvSpPr>
          <p:spPr>
            <a:xfrm>
              <a:off x="3825359" y="6150937"/>
              <a:ext cx="420961" cy="70160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Parallelogram 108"/>
            <p:cNvSpPr/>
            <p:nvPr/>
          </p:nvSpPr>
          <p:spPr>
            <a:xfrm>
              <a:off x="4270876" y="6150937"/>
              <a:ext cx="420961" cy="70160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Parallelogram 109"/>
            <p:cNvSpPr/>
            <p:nvPr/>
          </p:nvSpPr>
          <p:spPr>
            <a:xfrm>
              <a:off x="4716394" y="6150937"/>
              <a:ext cx="420961" cy="70160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Parallelogram 110"/>
            <p:cNvSpPr/>
            <p:nvPr/>
          </p:nvSpPr>
          <p:spPr>
            <a:xfrm>
              <a:off x="5161911" y="6150937"/>
              <a:ext cx="420961" cy="70160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Parallelogram 111"/>
            <p:cNvSpPr/>
            <p:nvPr/>
          </p:nvSpPr>
          <p:spPr>
            <a:xfrm>
              <a:off x="5607429" y="6150937"/>
              <a:ext cx="420961" cy="70160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Parallelogram 112"/>
            <p:cNvSpPr/>
            <p:nvPr/>
          </p:nvSpPr>
          <p:spPr>
            <a:xfrm>
              <a:off x="6052946" y="6150937"/>
              <a:ext cx="420961" cy="70160"/>
            </a:xfrm>
            <a:prstGeom prst="parallelogram">
              <a:avLst>
                <a:gd name="adj" fmla="val 14084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14" name="Freeform 113"/>
          <p:cNvSpPr/>
          <p:nvPr/>
        </p:nvSpPr>
        <p:spPr>
          <a:xfrm>
            <a:off x="-1176659" y="2688972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E958F4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-886133" y="2775823"/>
            <a:ext cx="553998" cy="14376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Benefit</a:t>
            </a:r>
            <a:r>
              <a:rPr 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innerShdw blurRad="482600" dist="76200" dir="1020000">
              <a:prstClr val="black">
                <a:alpha val="31000"/>
              </a:prstClr>
            </a:innerShdw>
            <a:reflection stA="45000"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  <a:latin typeface="News701 BT" panose="020406030405050902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1263533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5A99D3">
              <a:alpha val="83000"/>
            </a:srgbClr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53029833"/>
              </p:ext>
            </p:extLst>
          </p:nvPr>
        </p:nvGraphicFramePr>
        <p:xfrm>
          <a:off x="-2543735" y="208548"/>
          <a:ext cx="7489003" cy="73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50305" y="2938238"/>
            <a:ext cx="1015663" cy="11714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Team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&amp;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News701 BT" panose="02040603040505090204" pitchFamily="18" charset="0"/>
              </a:rPr>
              <a:t>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0000" y="1133207"/>
            <a:ext cx="709061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News706 BT" panose="02040804060705020204" pitchFamily="18" charset="0"/>
              </a:rPr>
              <a:t>Project Title: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News706 BT" panose="02040804060705020204" pitchFamily="18" charset="0"/>
              </a:rPr>
              <a:t> Unemployment &amp; Job creation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News706 BT" panose="020408040607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2277979"/>
            <a:ext cx="8957189" cy="160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88962235"/>
              </p:ext>
            </p:extLst>
          </p:nvPr>
        </p:nvGraphicFramePr>
        <p:xfrm>
          <a:off x="3539693" y="2509454"/>
          <a:ext cx="4641225" cy="132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413672933"/>
              </p:ext>
            </p:extLst>
          </p:nvPr>
        </p:nvGraphicFramePr>
        <p:xfrm>
          <a:off x="2833049" y="4322365"/>
          <a:ext cx="7277312" cy="2152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202727" y="6629029"/>
            <a:ext cx="8957189" cy="160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-272782" y="-8625"/>
            <a:ext cx="12208472" cy="6858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Futura Md BT" panose="020B0602020204020303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1007223" y="26828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53069" y="0"/>
            <a:ext cx="1178358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345372" y="2644726"/>
            <a:ext cx="615553" cy="14649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Ouch !</a:t>
            </a:r>
            <a:endParaRPr lang="en-US" sz="28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702050" y="264472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60257" y="-19050"/>
            <a:ext cx="1141399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325268" y="262567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271272" y="-19050"/>
            <a:ext cx="1117279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389391" y="2910666"/>
            <a:ext cx="800219" cy="13027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55000"/>
              </a:prstClr>
            </a:outerShdw>
          </a:effectLst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Our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aim</a:t>
            </a:r>
            <a:endParaRPr lang="en-US" sz="20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946063" y="262567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92D050"/>
          </a:solidFill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-709796" y="-19050"/>
            <a:ext cx="1120537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567113" y="2625676"/>
            <a:ext cx="928467" cy="1758462"/>
          </a:xfrm>
          <a:custGeom>
            <a:avLst/>
            <a:gdLst>
              <a:gd name="connsiteX0" fmla="*/ 921434 w 928467"/>
              <a:gd name="connsiteY0" fmla="*/ 0 h 1758462"/>
              <a:gd name="connsiteX1" fmla="*/ 928467 w 928467"/>
              <a:gd name="connsiteY1" fmla="*/ 677 h 1758462"/>
              <a:gd name="connsiteX2" fmla="*/ 928467 w 928467"/>
              <a:gd name="connsiteY2" fmla="*/ 1757786 h 1758462"/>
              <a:gd name="connsiteX3" fmla="*/ 921434 w 928467"/>
              <a:gd name="connsiteY3" fmla="*/ 1758462 h 1758462"/>
              <a:gd name="connsiteX4" fmla="*/ 0 w 928467"/>
              <a:gd name="connsiteY4" fmla="*/ 879231 h 1758462"/>
              <a:gd name="connsiteX5" fmla="*/ 921434 w 928467"/>
              <a:gd name="connsiteY5" fmla="*/ 0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1758462">
                <a:moveTo>
                  <a:pt x="921434" y="0"/>
                </a:moveTo>
                <a:lnTo>
                  <a:pt x="928467" y="677"/>
                </a:lnTo>
                <a:lnTo>
                  <a:pt x="928467" y="1757786"/>
                </a:lnTo>
                <a:lnTo>
                  <a:pt x="921434" y="1758462"/>
                </a:lnTo>
                <a:cubicBezTo>
                  <a:pt x="412540" y="1758462"/>
                  <a:pt x="0" y="1364817"/>
                  <a:pt x="0" y="879231"/>
                </a:cubicBezTo>
                <a:cubicBezTo>
                  <a:pt x="0" y="393645"/>
                  <a:pt x="412540" y="0"/>
                  <a:pt x="921434" y="0"/>
                </a:cubicBezTo>
                <a:close/>
              </a:path>
            </a:pathLst>
          </a:custGeom>
          <a:solidFill>
            <a:srgbClr val="E958F4"/>
          </a:solidFill>
          <a:ln>
            <a:noFill/>
          </a:ln>
          <a:effectLst>
            <a:outerShdw blurRad="152400" dist="38100" dir="9000000" sx="99000" sy="99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087849" y="2772194"/>
            <a:ext cx="553998" cy="14205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News706 BT" panose="02040804060705020204" pitchFamily="18" charset="0"/>
              </a:rPr>
              <a:t>solution</a:t>
            </a:r>
            <a:endParaRPr lang="en-US" sz="2400" dirty="0">
              <a:solidFill>
                <a:schemeClr val="bg1"/>
              </a:solidFill>
              <a:latin typeface="News706 BT" panose="020408040607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87926" y="2868850"/>
            <a:ext cx="615553" cy="138641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process</a:t>
            </a:r>
            <a:endParaRPr 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94783" y="2579011"/>
            <a:ext cx="553998" cy="14376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Benefit</a:t>
            </a:r>
            <a:r>
              <a:rPr lang="en-US" sz="24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980026" y="164290"/>
            <a:ext cx="4776442" cy="7341812"/>
            <a:chOff x="5550568" y="359176"/>
            <a:chExt cx="4776442" cy="7341812"/>
          </a:xfrm>
        </p:grpSpPr>
        <p:sp>
          <p:nvSpPr>
            <p:cNvPr id="94" name="Freeform 93"/>
            <p:cNvSpPr/>
            <p:nvPr/>
          </p:nvSpPr>
          <p:spPr>
            <a:xfrm>
              <a:off x="5550568" y="359176"/>
              <a:ext cx="4776442" cy="1022719"/>
            </a:xfrm>
            <a:custGeom>
              <a:avLst/>
              <a:gdLst>
                <a:gd name="connsiteX0" fmla="*/ 0 w 1692254"/>
                <a:gd name="connsiteY0" fmla="*/ 84613 h 846127"/>
                <a:gd name="connsiteX1" fmla="*/ 84613 w 1692254"/>
                <a:gd name="connsiteY1" fmla="*/ 0 h 846127"/>
                <a:gd name="connsiteX2" fmla="*/ 1607641 w 1692254"/>
                <a:gd name="connsiteY2" fmla="*/ 0 h 846127"/>
                <a:gd name="connsiteX3" fmla="*/ 1692254 w 1692254"/>
                <a:gd name="connsiteY3" fmla="*/ 84613 h 846127"/>
                <a:gd name="connsiteX4" fmla="*/ 1692254 w 1692254"/>
                <a:gd name="connsiteY4" fmla="*/ 761514 h 846127"/>
                <a:gd name="connsiteX5" fmla="*/ 1607641 w 1692254"/>
                <a:gd name="connsiteY5" fmla="*/ 846127 h 846127"/>
                <a:gd name="connsiteX6" fmla="*/ 84613 w 1692254"/>
                <a:gd name="connsiteY6" fmla="*/ 846127 h 846127"/>
                <a:gd name="connsiteX7" fmla="*/ 0 w 1692254"/>
                <a:gd name="connsiteY7" fmla="*/ 761514 h 846127"/>
                <a:gd name="connsiteX8" fmla="*/ 0 w 1692254"/>
                <a:gd name="connsiteY8" fmla="*/ 84613 h 84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2254" h="846127">
                  <a:moveTo>
                    <a:pt x="0" y="84613"/>
                  </a:moveTo>
                  <a:cubicBezTo>
                    <a:pt x="0" y="37883"/>
                    <a:pt x="37883" y="0"/>
                    <a:pt x="84613" y="0"/>
                  </a:cubicBezTo>
                  <a:lnTo>
                    <a:pt x="1607641" y="0"/>
                  </a:lnTo>
                  <a:cubicBezTo>
                    <a:pt x="1654371" y="0"/>
                    <a:pt x="1692254" y="37883"/>
                    <a:pt x="1692254" y="84613"/>
                  </a:cubicBezTo>
                  <a:lnTo>
                    <a:pt x="1692254" y="761514"/>
                  </a:lnTo>
                  <a:cubicBezTo>
                    <a:pt x="1692254" y="808244"/>
                    <a:pt x="1654371" y="846127"/>
                    <a:pt x="1607641" y="846127"/>
                  </a:cubicBezTo>
                  <a:lnTo>
                    <a:pt x="84613" y="846127"/>
                  </a:lnTo>
                  <a:cubicBezTo>
                    <a:pt x="37883" y="846127"/>
                    <a:pt x="0" y="808244"/>
                    <a:pt x="0" y="761514"/>
                  </a:cubicBezTo>
                  <a:lnTo>
                    <a:pt x="0" y="8461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37" tIns="38752" rIns="45737" bIns="38752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Comic Sans MS" panose="030F0702030302020204" pitchFamily="66" charset="0"/>
                </a:rPr>
                <a:t>The goal of the platform is to reduce unemployment and facilitate job creation. Its benefits include;</a:t>
              </a:r>
              <a:endParaRPr lang="en-US" sz="2000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6028212" y="1497602"/>
              <a:ext cx="477643" cy="76703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34595"/>
                  </a:lnTo>
                  <a:lnTo>
                    <a:pt x="169225" y="634595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Freeform 95"/>
            <p:cNvSpPr/>
            <p:nvPr/>
          </p:nvSpPr>
          <p:spPr>
            <a:xfrm>
              <a:off x="6505857" y="1637575"/>
              <a:ext cx="3821153" cy="1022719"/>
            </a:xfrm>
            <a:custGeom>
              <a:avLst/>
              <a:gdLst>
                <a:gd name="connsiteX0" fmla="*/ 0 w 1353803"/>
                <a:gd name="connsiteY0" fmla="*/ 84613 h 846127"/>
                <a:gd name="connsiteX1" fmla="*/ 84613 w 1353803"/>
                <a:gd name="connsiteY1" fmla="*/ 0 h 846127"/>
                <a:gd name="connsiteX2" fmla="*/ 1269190 w 1353803"/>
                <a:gd name="connsiteY2" fmla="*/ 0 h 846127"/>
                <a:gd name="connsiteX3" fmla="*/ 1353803 w 1353803"/>
                <a:gd name="connsiteY3" fmla="*/ 84613 h 846127"/>
                <a:gd name="connsiteX4" fmla="*/ 1353803 w 1353803"/>
                <a:gd name="connsiteY4" fmla="*/ 761514 h 846127"/>
                <a:gd name="connsiteX5" fmla="*/ 1269190 w 1353803"/>
                <a:gd name="connsiteY5" fmla="*/ 846127 h 846127"/>
                <a:gd name="connsiteX6" fmla="*/ 84613 w 1353803"/>
                <a:gd name="connsiteY6" fmla="*/ 846127 h 846127"/>
                <a:gd name="connsiteX7" fmla="*/ 0 w 1353803"/>
                <a:gd name="connsiteY7" fmla="*/ 761514 h 846127"/>
                <a:gd name="connsiteX8" fmla="*/ 0 w 1353803"/>
                <a:gd name="connsiteY8" fmla="*/ 84613 h 84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3803" h="846127">
                  <a:moveTo>
                    <a:pt x="0" y="84613"/>
                  </a:moveTo>
                  <a:cubicBezTo>
                    <a:pt x="0" y="37883"/>
                    <a:pt x="37883" y="0"/>
                    <a:pt x="84613" y="0"/>
                  </a:cubicBezTo>
                  <a:lnTo>
                    <a:pt x="1269190" y="0"/>
                  </a:lnTo>
                  <a:cubicBezTo>
                    <a:pt x="1315920" y="0"/>
                    <a:pt x="1353803" y="37883"/>
                    <a:pt x="1353803" y="84613"/>
                  </a:cubicBezTo>
                  <a:lnTo>
                    <a:pt x="1353803" y="761514"/>
                  </a:lnTo>
                  <a:cubicBezTo>
                    <a:pt x="1353803" y="808244"/>
                    <a:pt x="1315920" y="846127"/>
                    <a:pt x="1269190" y="846127"/>
                  </a:cubicBezTo>
                  <a:lnTo>
                    <a:pt x="84613" y="846127"/>
                  </a:lnTo>
                  <a:cubicBezTo>
                    <a:pt x="37883" y="846127"/>
                    <a:pt x="0" y="808244"/>
                    <a:pt x="0" y="761514"/>
                  </a:cubicBezTo>
                  <a:lnTo>
                    <a:pt x="0" y="84613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27" tIns="36212" rIns="41927" bIns="36212" numCol="1" spcCol="1270" anchor="ctr" anchorCtr="0">
              <a:noAutofit/>
            </a:bodyPr>
            <a:lstStyle/>
            <a:p>
              <a:pPr lvl="0" algn="ctr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Comic Sans MS" panose="030F0702030302020204" pitchFamily="66" charset="0"/>
                </a:rPr>
                <a:t>Training individuals to meet demands of current jobs</a:t>
              </a:r>
              <a:endParaRPr lang="en-US" sz="2000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97" name="Freeform 96"/>
            <p:cNvSpPr/>
            <p:nvPr/>
          </p:nvSpPr>
          <p:spPr>
            <a:xfrm>
              <a:off x="6028213" y="1685314"/>
              <a:ext cx="477643" cy="20454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92254"/>
                  </a:lnTo>
                  <a:lnTo>
                    <a:pt x="169225" y="169225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Freeform 97"/>
            <p:cNvSpPr/>
            <p:nvPr/>
          </p:nvSpPr>
          <p:spPr>
            <a:xfrm>
              <a:off x="6505857" y="2915974"/>
              <a:ext cx="3821153" cy="1022719"/>
            </a:xfrm>
            <a:custGeom>
              <a:avLst/>
              <a:gdLst>
                <a:gd name="connsiteX0" fmla="*/ 0 w 1353803"/>
                <a:gd name="connsiteY0" fmla="*/ 84613 h 846127"/>
                <a:gd name="connsiteX1" fmla="*/ 84613 w 1353803"/>
                <a:gd name="connsiteY1" fmla="*/ 0 h 846127"/>
                <a:gd name="connsiteX2" fmla="*/ 1269190 w 1353803"/>
                <a:gd name="connsiteY2" fmla="*/ 0 h 846127"/>
                <a:gd name="connsiteX3" fmla="*/ 1353803 w 1353803"/>
                <a:gd name="connsiteY3" fmla="*/ 84613 h 846127"/>
                <a:gd name="connsiteX4" fmla="*/ 1353803 w 1353803"/>
                <a:gd name="connsiteY4" fmla="*/ 761514 h 846127"/>
                <a:gd name="connsiteX5" fmla="*/ 1269190 w 1353803"/>
                <a:gd name="connsiteY5" fmla="*/ 846127 h 846127"/>
                <a:gd name="connsiteX6" fmla="*/ 84613 w 1353803"/>
                <a:gd name="connsiteY6" fmla="*/ 846127 h 846127"/>
                <a:gd name="connsiteX7" fmla="*/ 0 w 1353803"/>
                <a:gd name="connsiteY7" fmla="*/ 761514 h 846127"/>
                <a:gd name="connsiteX8" fmla="*/ 0 w 1353803"/>
                <a:gd name="connsiteY8" fmla="*/ 84613 h 84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3803" h="846127">
                  <a:moveTo>
                    <a:pt x="0" y="84613"/>
                  </a:moveTo>
                  <a:cubicBezTo>
                    <a:pt x="0" y="37883"/>
                    <a:pt x="37883" y="0"/>
                    <a:pt x="84613" y="0"/>
                  </a:cubicBezTo>
                  <a:lnTo>
                    <a:pt x="1269190" y="0"/>
                  </a:lnTo>
                  <a:cubicBezTo>
                    <a:pt x="1315920" y="0"/>
                    <a:pt x="1353803" y="37883"/>
                    <a:pt x="1353803" y="84613"/>
                  </a:cubicBezTo>
                  <a:lnTo>
                    <a:pt x="1353803" y="761514"/>
                  </a:lnTo>
                  <a:cubicBezTo>
                    <a:pt x="1353803" y="808244"/>
                    <a:pt x="1315920" y="846127"/>
                    <a:pt x="1269190" y="846127"/>
                  </a:cubicBezTo>
                  <a:lnTo>
                    <a:pt x="84613" y="846127"/>
                  </a:lnTo>
                  <a:cubicBezTo>
                    <a:pt x="37883" y="846127"/>
                    <a:pt x="0" y="808244"/>
                    <a:pt x="0" y="761514"/>
                  </a:cubicBezTo>
                  <a:lnTo>
                    <a:pt x="0" y="84613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-485121"/>
                <a:satOff val="-27976"/>
                <a:lumOff val="287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27" tIns="36212" rIns="41927" bIns="36212" numCol="1" spcCol="1270" anchor="ctr" anchorCtr="0">
              <a:noAutofit/>
            </a:bodyPr>
            <a:lstStyle/>
            <a:p>
              <a:pPr lvl="0" algn="ctr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Comic Sans MS" panose="030F0702030302020204" pitchFamily="66" charset="0"/>
                </a:rPr>
                <a:t>Creation of jobs that is facilitated by collaboration between groups of people</a:t>
              </a:r>
              <a:endParaRPr lang="en-US" sz="2000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6028212" y="1727071"/>
              <a:ext cx="477643" cy="33238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49913"/>
                  </a:lnTo>
                  <a:lnTo>
                    <a:pt x="169225" y="2749913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Freeform 99"/>
            <p:cNvSpPr/>
            <p:nvPr/>
          </p:nvSpPr>
          <p:spPr>
            <a:xfrm>
              <a:off x="6505857" y="4194374"/>
              <a:ext cx="3821153" cy="1022719"/>
            </a:xfrm>
            <a:custGeom>
              <a:avLst/>
              <a:gdLst>
                <a:gd name="connsiteX0" fmla="*/ 0 w 1353803"/>
                <a:gd name="connsiteY0" fmla="*/ 84613 h 846127"/>
                <a:gd name="connsiteX1" fmla="*/ 84613 w 1353803"/>
                <a:gd name="connsiteY1" fmla="*/ 0 h 846127"/>
                <a:gd name="connsiteX2" fmla="*/ 1269190 w 1353803"/>
                <a:gd name="connsiteY2" fmla="*/ 0 h 846127"/>
                <a:gd name="connsiteX3" fmla="*/ 1353803 w 1353803"/>
                <a:gd name="connsiteY3" fmla="*/ 84613 h 846127"/>
                <a:gd name="connsiteX4" fmla="*/ 1353803 w 1353803"/>
                <a:gd name="connsiteY4" fmla="*/ 761514 h 846127"/>
                <a:gd name="connsiteX5" fmla="*/ 1269190 w 1353803"/>
                <a:gd name="connsiteY5" fmla="*/ 846127 h 846127"/>
                <a:gd name="connsiteX6" fmla="*/ 84613 w 1353803"/>
                <a:gd name="connsiteY6" fmla="*/ 846127 h 846127"/>
                <a:gd name="connsiteX7" fmla="*/ 0 w 1353803"/>
                <a:gd name="connsiteY7" fmla="*/ 761514 h 846127"/>
                <a:gd name="connsiteX8" fmla="*/ 0 w 1353803"/>
                <a:gd name="connsiteY8" fmla="*/ 84613 h 84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3803" h="846127">
                  <a:moveTo>
                    <a:pt x="0" y="84613"/>
                  </a:moveTo>
                  <a:cubicBezTo>
                    <a:pt x="0" y="37883"/>
                    <a:pt x="37883" y="0"/>
                    <a:pt x="84613" y="0"/>
                  </a:cubicBezTo>
                  <a:lnTo>
                    <a:pt x="1269190" y="0"/>
                  </a:lnTo>
                  <a:cubicBezTo>
                    <a:pt x="1315920" y="0"/>
                    <a:pt x="1353803" y="37883"/>
                    <a:pt x="1353803" y="84613"/>
                  </a:cubicBezTo>
                  <a:lnTo>
                    <a:pt x="1353803" y="761514"/>
                  </a:lnTo>
                  <a:cubicBezTo>
                    <a:pt x="1353803" y="808244"/>
                    <a:pt x="1315920" y="846127"/>
                    <a:pt x="1269190" y="846127"/>
                  </a:cubicBezTo>
                  <a:lnTo>
                    <a:pt x="84613" y="846127"/>
                  </a:lnTo>
                  <a:cubicBezTo>
                    <a:pt x="37883" y="846127"/>
                    <a:pt x="0" y="808244"/>
                    <a:pt x="0" y="761514"/>
                  </a:cubicBezTo>
                  <a:lnTo>
                    <a:pt x="0" y="84613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-970242"/>
                <a:satOff val="-55952"/>
                <a:lumOff val="575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27" tIns="36212" rIns="41927" bIns="36212" numCol="1" spcCol="1270" anchor="ctr" anchorCtr="0">
              <a:noAutofit/>
            </a:bodyPr>
            <a:lstStyle/>
            <a:p>
              <a:pPr lvl="0" algn="ctr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Comic Sans MS" panose="030F0702030302020204" pitchFamily="66" charset="0"/>
                </a:rPr>
                <a:t>Faster business processes due to collaboration between client and developers</a:t>
              </a:r>
              <a:endParaRPr lang="en-US" sz="2000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6028212" y="2587390"/>
              <a:ext cx="477643" cy="511359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807572"/>
                  </a:lnTo>
                  <a:lnTo>
                    <a:pt x="169225" y="3807572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2" name="Freeform 101"/>
            <p:cNvSpPr/>
            <p:nvPr/>
          </p:nvSpPr>
          <p:spPr>
            <a:xfrm>
              <a:off x="6505857" y="5472774"/>
              <a:ext cx="3821153" cy="1385226"/>
            </a:xfrm>
            <a:custGeom>
              <a:avLst/>
              <a:gdLst>
                <a:gd name="connsiteX0" fmla="*/ 0 w 1353803"/>
                <a:gd name="connsiteY0" fmla="*/ 84613 h 846127"/>
                <a:gd name="connsiteX1" fmla="*/ 84613 w 1353803"/>
                <a:gd name="connsiteY1" fmla="*/ 0 h 846127"/>
                <a:gd name="connsiteX2" fmla="*/ 1269190 w 1353803"/>
                <a:gd name="connsiteY2" fmla="*/ 0 h 846127"/>
                <a:gd name="connsiteX3" fmla="*/ 1353803 w 1353803"/>
                <a:gd name="connsiteY3" fmla="*/ 84613 h 846127"/>
                <a:gd name="connsiteX4" fmla="*/ 1353803 w 1353803"/>
                <a:gd name="connsiteY4" fmla="*/ 761514 h 846127"/>
                <a:gd name="connsiteX5" fmla="*/ 1269190 w 1353803"/>
                <a:gd name="connsiteY5" fmla="*/ 846127 h 846127"/>
                <a:gd name="connsiteX6" fmla="*/ 84613 w 1353803"/>
                <a:gd name="connsiteY6" fmla="*/ 846127 h 846127"/>
                <a:gd name="connsiteX7" fmla="*/ 0 w 1353803"/>
                <a:gd name="connsiteY7" fmla="*/ 761514 h 846127"/>
                <a:gd name="connsiteX8" fmla="*/ 0 w 1353803"/>
                <a:gd name="connsiteY8" fmla="*/ 84613 h 84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3803" h="846127">
                  <a:moveTo>
                    <a:pt x="0" y="84613"/>
                  </a:moveTo>
                  <a:cubicBezTo>
                    <a:pt x="0" y="37883"/>
                    <a:pt x="37883" y="0"/>
                    <a:pt x="84613" y="0"/>
                  </a:cubicBezTo>
                  <a:lnTo>
                    <a:pt x="1269190" y="0"/>
                  </a:lnTo>
                  <a:cubicBezTo>
                    <a:pt x="1315920" y="0"/>
                    <a:pt x="1353803" y="37883"/>
                    <a:pt x="1353803" y="84613"/>
                  </a:cubicBezTo>
                  <a:lnTo>
                    <a:pt x="1353803" y="761514"/>
                  </a:lnTo>
                  <a:cubicBezTo>
                    <a:pt x="1353803" y="808244"/>
                    <a:pt x="1315920" y="846127"/>
                    <a:pt x="1269190" y="846127"/>
                  </a:cubicBezTo>
                  <a:lnTo>
                    <a:pt x="84613" y="846127"/>
                  </a:lnTo>
                  <a:cubicBezTo>
                    <a:pt x="37883" y="846127"/>
                    <a:pt x="0" y="808244"/>
                    <a:pt x="0" y="761514"/>
                  </a:cubicBezTo>
                  <a:lnTo>
                    <a:pt x="0" y="84613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-1455363"/>
                <a:satOff val="-83928"/>
                <a:lumOff val="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27" tIns="36212" rIns="41927" bIns="36212" numCol="1" spcCol="1270" anchor="ctr" anchorCtr="0">
              <a:noAutofit/>
            </a:bodyPr>
            <a:lstStyle/>
            <a:p>
              <a:pPr lvl="0" algn="ctr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Comic Sans MS" panose="030F0702030302020204" pitchFamily="66" charset="0"/>
                </a:rPr>
                <a:t>Job creation opportunities due to the creation of virtual companies and subsidiaries as a result of collaborative feature of the platform</a:t>
              </a:r>
              <a:endParaRPr lang="en-US" kern="12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-364455" y="742207"/>
            <a:ext cx="3670544" cy="1468218"/>
            <a:chOff x="-605897" y="577516"/>
            <a:chExt cx="1615827" cy="646331"/>
          </a:xfrm>
        </p:grpSpPr>
        <p:sp>
          <p:nvSpPr>
            <p:cNvPr id="111" name="Shape 110"/>
            <p:cNvSpPr/>
            <p:nvPr/>
          </p:nvSpPr>
          <p:spPr>
            <a:xfrm>
              <a:off x="-605897" y="577516"/>
              <a:ext cx="1615827" cy="646331"/>
            </a:xfrm>
            <a:prstGeom prst="leftRightRibb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Freeform 111"/>
            <p:cNvSpPr/>
            <p:nvPr/>
          </p:nvSpPr>
          <p:spPr>
            <a:xfrm>
              <a:off x="-411998" y="690623"/>
              <a:ext cx="533223" cy="316702"/>
            </a:xfrm>
            <a:custGeom>
              <a:avLst/>
              <a:gdLst>
                <a:gd name="connsiteX0" fmla="*/ 0 w 533223"/>
                <a:gd name="connsiteY0" fmla="*/ 0 h 316702"/>
                <a:gd name="connsiteX1" fmla="*/ 533223 w 533223"/>
                <a:gd name="connsiteY1" fmla="*/ 0 h 316702"/>
                <a:gd name="connsiteX2" fmla="*/ 533223 w 533223"/>
                <a:gd name="connsiteY2" fmla="*/ 316702 h 316702"/>
                <a:gd name="connsiteX3" fmla="*/ 0 w 533223"/>
                <a:gd name="connsiteY3" fmla="*/ 316702 h 316702"/>
                <a:gd name="connsiteX4" fmla="*/ 0 w 533223"/>
                <a:gd name="connsiteY4" fmla="*/ 0 h 31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223" h="316702">
                  <a:moveTo>
                    <a:pt x="0" y="0"/>
                  </a:moveTo>
                  <a:lnTo>
                    <a:pt x="533223" y="0"/>
                  </a:lnTo>
                  <a:lnTo>
                    <a:pt x="533223" y="316702"/>
                  </a:lnTo>
                  <a:lnTo>
                    <a:pt x="0" y="3167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892" rIns="0" bIns="26670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Comic Sans MS" panose="030F0702030302020204" pitchFamily="66" charset="0"/>
                </a:rPr>
                <a:t>Benefit of the WorkForce </a:t>
              </a:r>
              <a:endParaRPr lang="en-US" sz="1600" kern="1200" dirty="0">
                <a:latin typeface="Comic Sans MS" panose="030F0702030302020204" pitchFamily="66" charset="0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202017" y="794036"/>
              <a:ext cx="630172" cy="316702"/>
            </a:xfrm>
            <a:custGeom>
              <a:avLst/>
              <a:gdLst>
                <a:gd name="connsiteX0" fmla="*/ 0 w 630172"/>
                <a:gd name="connsiteY0" fmla="*/ 0 h 316702"/>
                <a:gd name="connsiteX1" fmla="*/ 630172 w 630172"/>
                <a:gd name="connsiteY1" fmla="*/ 0 h 316702"/>
                <a:gd name="connsiteX2" fmla="*/ 630172 w 630172"/>
                <a:gd name="connsiteY2" fmla="*/ 316702 h 316702"/>
                <a:gd name="connsiteX3" fmla="*/ 0 w 630172"/>
                <a:gd name="connsiteY3" fmla="*/ 316702 h 316702"/>
                <a:gd name="connsiteX4" fmla="*/ 0 w 630172"/>
                <a:gd name="connsiteY4" fmla="*/ 0 h 31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172" h="316702">
                  <a:moveTo>
                    <a:pt x="0" y="0"/>
                  </a:moveTo>
                  <a:lnTo>
                    <a:pt x="630172" y="0"/>
                  </a:lnTo>
                  <a:lnTo>
                    <a:pt x="630172" y="316702"/>
                  </a:lnTo>
                  <a:lnTo>
                    <a:pt x="0" y="31670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4892" rIns="0" bIns="26670" numCol="1" spcCol="1270" anchor="ctr" anchorCtr="0">
              <a:noAutofit/>
            </a:bodyPr>
            <a:lstStyle/>
            <a:p>
              <a:pPr lvl="0" algn="ctr" defTabSz="311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Comic Sans MS" panose="030F0702030302020204" pitchFamily="66" charset="0"/>
                </a:rPr>
                <a:t>platform</a:t>
              </a:r>
              <a:endParaRPr lang="en-US" kern="12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588</Words>
  <Application>Microsoft Office PowerPoint</Application>
  <PresentationFormat>Widescreen</PresentationFormat>
  <Paragraphs>171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Baskerville Old Face</vt:lpstr>
      <vt:lpstr>Calibri</vt:lpstr>
      <vt:lpstr>Calibri Light</vt:lpstr>
      <vt:lpstr>CentSchbkCyrill BT</vt:lpstr>
      <vt:lpstr>Comic Sans MS</vt:lpstr>
      <vt:lpstr>Futura Md BT</vt:lpstr>
      <vt:lpstr>News701 BT</vt:lpstr>
      <vt:lpstr>News706 BT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57</cp:revision>
  <dcterms:created xsi:type="dcterms:W3CDTF">2019-12-13T17:35:24Z</dcterms:created>
  <dcterms:modified xsi:type="dcterms:W3CDTF">2019-12-14T20:06:59Z</dcterms:modified>
</cp:coreProperties>
</file>