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heme/theme4.xml" ContentType="application/vnd.openxmlformats-officedocument.theme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1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notesSlides/notesSlide2.xml" ContentType="application/vnd.openxmlformats-officedocument.presentationml.notesSlide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7"/>
  </p:notesMasterIdLst>
  <p:sldIdLst>
    <p:sldId id="296" r:id="rId4"/>
    <p:sldId id="297" r:id="rId5"/>
    <p:sldId id="298" r:id="rId6"/>
    <p:sldId id="299" r:id="rId7"/>
    <p:sldId id="308" r:id="rId8"/>
    <p:sldId id="300" r:id="rId9"/>
    <p:sldId id="301" r:id="rId10"/>
    <p:sldId id="302" r:id="rId11"/>
    <p:sldId id="317" r:id="rId12"/>
    <p:sldId id="303" r:id="rId13"/>
    <p:sldId id="304" r:id="rId14"/>
    <p:sldId id="305" r:id="rId15"/>
    <p:sldId id="306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C7D27-91F3-445F-894B-F322211CD51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15C0E-78D2-4B9A-AAFD-83CEF0DF45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5C0E-78D2-4B9A-AAFD-83CEF0DF454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15C0E-78D2-4B9A-AAFD-83CEF0DF454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tags" Target="../tags/tag45.xml"/><Relationship Id="rId3" Type="http://schemas.openxmlformats.org/officeDocument/2006/relationships/tags" Target="../tags/tag22.xml"/><Relationship Id="rId21" Type="http://schemas.openxmlformats.org/officeDocument/2006/relationships/tags" Target="../tags/tag40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tags" Target="../tags/tag44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slideMaster" Target="../slideMasters/slideMaster2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tags" Target="../tags/tag43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tags" Target="../tags/tag42.xml"/><Relationship Id="rId28" Type="http://schemas.openxmlformats.org/officeDocument/2006/relationships/tags" Target="../tags/tag47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tags" Target="../tags/tag41.xml"/><Relationship Id="rId27" Type="http://schemas.openxmlformats.org/officeDocument/2006/relationships/tags" Target="../tags/tag46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2" Type="http://schemas.openxmlformats.org/officeDocument/2006/relationships/tags" Target="../tags/tag59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9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12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1.png"/><Relationship Id="rId5" Type="http://schemas.openxmlformats.org/officeDocument/2006/relationships/tags" Target="../tags/tag127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image" Target="../media/image3.png"/><Relationship Id="rId5" Type="http://schemas.openxmlformats.org/officeDocument/2006/relationships/tags" Target="../tags/tag136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135.xml"/><Relationship Id="rId9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file:///C:\Users\1V994W2\PycharmProjects\PPT_Background_Generation/pic_temp/pic_half_right.png" TargetMode="Externa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../media/image5.png"/><Relationship Id="rId5" Type="http://schemas.openxmlformats.org/officeDocument/2006/relationships/tags" Target="../tags/tag143.xml"/><Relationship Id="rId10" Type="http://schemas.openxmlformats.org/officeDocument/2006/relationships/image" Target="file:///C:\Users\1V994W2\PycharmProjects\PPT_Background_Generation/pic_temp/pic_half_left.png" TargetMode="External"/><Relationship Id="rId4" Type="http://schemas.openxmlformats.org/officeDocument/2006/relationships/tags" Target="../tags/tag142.xml"/><Relationship Id="rId9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image" Target="../media/image3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50.xml"/><Relationship Id="rId10" Type="http://schemas.openxmlformats.org/officeDocument/2006/relationships/image" Target="../media/image2.png"/><Relationship Id="rId4" Type="http://schemas.openxmlformats.org/officeDocument/2006/relationships/tags" Target="../tags/tag149.xml"/><Relationship Id="rId9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image" Target="../media/image2.png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158.xml"/><Relationship Id="rId15" Type="http://schemas.openxmlformats.org/officeDocument/2006/relationships/image" Target="file:///C:\Users\1V994W2\PycharmProjects\PPT_Background_Generation/pic_temp/1_pic_quater_left_down.png" TargetMode="Externa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image" Target="../media/image3.png"/><Relationship Id="rId5" Type="http://schemas.openxmlformats.org/officeDocument/2006/relationships/tags" Target="../tags/tag168.xml"/><Relationship Id="rId10" Type="http://schemas.openxmlformats.org/officeDocument/2006/relationships/image" Target="file:///C:\Users\1V994W2\Documents\Tencent%20Files\574576071\FileRecv\&#25340;&#35013;&#32032;&#26448;\&#20845;&#21313;\\58\subject_holdright_60,120,186_0_staid_full_0.png" TargetMode="External"/><Relationship Id="rId4" Type="http://schemas.openxmlformats.org/officeDocument/2006/relationships/tags" Target="../tags/tag167.xml"/><Relationship Id="rId9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image" Target="../media/image3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178.xml"/><Relationship Id="rId10" Type="http://schemas.openxmlformats.org/officeDocument/2006/relationships/image" Target="../media/image2.png"/><Relationship Id="rId4" Type="http://schemas.openxmlformats.org/officeDocument/2006/relationships/tags" Target="../tags/tag177.xml"/><Relationship Id="rId9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image" Target="file:///C:\Users\1V994W2\PycharmProjects\PPT_Background_Generation/pic_temp/1_pic_quater_left_down.png" TargetMode="Externa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image" Target="../media/image3.png"/><Relationship Id="rId5" Type="http://schemas.openxmlformats.org/officeDocument/2006/relationships/tags" Target="../tags/tag186.xml"/><Relationship Id="rId10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tags" Target="../tags/tag185.xml"/><Relationship Id="rId9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193.xml"/><Relationship Id="rId10" Type="http://schemas.openxmlformats.org/officeDocument/2006/relationships/image" Target="../media/image3.png"/><Relationship Id="rId4" Type="http://schemas.openxmlformats.org/officeDocument/2006/relationships/tags" Target="../tags/tag192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198.xml"/><Relationship Id="rId9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06.xml"/><Relationship Id="rId10" Type="http://schemas.openxmlformats.org/officeDocument/2006/relationships/image" Target="../media/image3.png"/><Relationship Id="rId4" Type="http://schemas.openxmlformats.org/officeDocument/2006/relationships/tags" Target="../tags/tag205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10.xml"/><Relationship Id="rId7" Type="http://schemas.openxmlformats.org/officeDocument/2006/relationships/tags" Target="../tags/tag214.xml"/><Relationship Id="rId12" Type="http://schemas.openxmlformats.org/officeDocument/2006/relationships/image" Target="../media/image3.png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12.xml"/><Relationship Id="rId10" Type="http://schemas.openxmlformats.org/officeDocument/2006/relationships/image" Target="../media/image2.png"/><Relationship Id="rId4" Type="http://schemas.openxmlformats.org/officeDocument/2006/relationships/tags" Target="../tags/tag211.xml"/><Relationship Id="rId9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20.xml"/><Relationship Id="rId10" Type="http://schemas.openxmlformats.org/officeDocument/2006/relationships/image" Target="../media/image2.png"/><Relationship Id="rId4" Type="http://schemas.openxmlformats.org/officeDocument/2006/relationships/tags" Target="../tags/tag219.xml"/><Relationship Id="rId9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image" Target="../media/image3.png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image" Target="../media/image2.png"/><Relationship Id="rId5" Type="http://schemas.openxmlformats.org/officeDocument/2006/relationships/tags" Target="../tags/tag228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image" Target="../media/image3.png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image" Target="file:///C:\Users\1V994W2\PycharmProjects\PPT_Background_Generation/pic_temp/0_pic_quater_right_down.png" TargetMode="Externa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image" Target="../media/image2.png"/><Relationship Id="rId5" Type="http://schemas.openxmlformats.org/officeDocument/2006/relationships/tags" Target="../tags/tag237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image" Target="file:///C:\Users\1V994W2\PycharmProjects\PPT_Background_Generation/pic_temp/1_pic_quater_left_down.png" TargetMode="Externa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image" Target="../media/image2.png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243.xml"/><Relationship Id="rId16" Type="http://schemas.openxmlformats.org/officeDocument/2006/relationships/image" Target="file:///C:\Users\1V994W2\PycharmProjects\PPT_Background_Generation/pic_temp/1_pic_quater_left_down.png" TargetMode="Externa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image" Target="../media/image3.png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image" Target="file:///C:\Users\1V994W2\PycharmProjects\PPT_Background_Generation/pic_temp/0_pic_quater_right_down.png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image" Target="file:///C:\Users\1V994W2\PycharmProjects\PPT_Background_Generation/pic_temp/1_pic_quater_left_down.png" TargetMode="External"/><Relationship Id="rId3" Type="http://schemas.openxmlformats.org/officeDocument/2006/relationships/tags" Target="../tags/tag255.xml"/><Relationship Id="rId7" Type="http://schemas.openxmlformats.org/officeDocument/2006/relationships/tags" Target="../tags/tag259.xml"/><Relationship Id="rId12" Type="http://schemas.openxmlformats.org/officeDocument/2006/relationships/image" Target="../media/image3.png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tags" Target="../tags/tag257.xml"/><Relationship Id="rId10" Type="http://schemas.openxmlformats.org/officeDocument/2006/relationships/image" Target="../media/image2.png"/><Relationship Id="rId4" Type="http://schemas.openxmlformats.org/officeDocument/2006/relationships/tags" Target="../tags/tag256.xml"/><Relationship Id="rId9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30000">
                <a:schemeClr val="accent1"/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: 形状 106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 rot="1584218">
            <a:off x="-44636" y="6636437"/>
            <a:ext cx="935820" cy="10210"/>
          </a:xfrm>
          <a:custGeom>
            <a:avLst/>
            <a:gdLst>
              <a:gd name="connsiteX0" fmla="*/ 0 w 935820"/>
              <a:gd name="connsiteY0" fmla="*/ 0 h 380931"/>
              <a:gd name="connsiteX1" fmla="*/ 935820 w 935820"/>
              <a:gd name="connsiteY1" fmla="*/ 0 h 380931"/>
              <a:gd name="connsiteX2" fmla="*/ 935820 w 935820"/>
              <a:gd name="connsiteY2" fmla="*/ 10210 h 380931"/>
              <a:gd name="connsiteX3" fmla="*/ 189126 w 935820"/>
              <a:gd name="connsiteY3" fmla="*/ 380931 h 380931"/>
              <a:gd name="connsiteX0-1" fmla="*/ 189126 w 935820"/>
              <a:gd name="connsiteY0-2" fmla="*/ 380931 h 472371"/>
              <a:gd name="connsiteX1-3" fmla="*/ 0 w 935820"/>
              <a:gd name="connsiteY1-4" fmla="*/ 0 h 472371"/>
              <a:gd name="connsiteX2-5" fmla="*/ 935820 w 935820"/>
              <a:gd name="connsiteY2-6" fmla="*/ 0 h 472371"/>
              <a:gd name="connsiteX3-7" fmla="*/ 935820 w 935820"/>
              <a:gd name="connsiteY3-8" fmla="*/ 10210 h 472371"/>
              <a:gd name="connsiteX4" fmla="*/ 280566 w 935820"/>
              <a:gd name="connsiteY4" fmla="*/ 472371 h 472371"/>
              <a:gd name="connsiteX0-9" fmla="*/ 189126 w 935820"/>
              <a:gd name="connsiteY0-10" fmla="*/ 380931 h 380931"/>
              <a:gd name="connsiteX1-11" fmla="*/ 0 w 935820"/>
              <a:gd name="connsiteY1-12" fmla="*/ 0 h 380931"/>
              <a:gd name="connsiteX2-13" fmla="*/ 935820 w 935820"/>
              <a:gd name="connsiteY2-14" fmla="*/ 0 h 380931"/>
              <a:gd name="connsiteX3-15" fmla="*/ 935820 w 935820"/>
              <a:gd name="connsiteY3-16" fmla="*/ 10210 h 380931"/>
              <a:gd name="connsiteX0-17" fmla="*/ 0 w 935820"/>
              <a:gd name="connsiteY0-18" fmla="*/ 0 h 10210"/>
              <a:gd name="connsiteX1-19" fmla="*/ 935820 w 935820"/>
              <a:gd name="connsiteY1-20" fmla="*/ 0 h 10210"/>
              <a:gd name="connsiteX2-21" fmla="*/ 935820 w 935820"/>
              <a:gd name="connsiteY2-22" fmla="*/ 10210 h 10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35820" h="10210">
                <a:moveTo>
                  <a:pt x="0" y="0"/>
                </a:moveTo>
                <a:lnTo>
                  <a:pt x="935820" y="0"/>
                </a:lnTo>
                <a:lnTo>
                  <a:pt x="935820" y="10210"/>
                </a:lnTo>
              </a:path>
            </a:pathLst>
          </a:custGeom>
          <a:noFill/>
          <a:ln>
            <a:solidFill>
              <a:srgbClr val="FFFFFF">
                <a:alpha val="2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925195" y="1948180"/>
            <a:ext cx="6959600" cy="23431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6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4"/>
            </p:custDataLst>
          </p:nvPr>
        </p:nvSpPr>
        <p:spPr>
          <a:xfrm>
            <a:off x="925195" y="4486275"/>
            <a:ext cx="7001510" cy="972185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8"/>
            </p:custDataLst>
          </p:nvPr>
        </p:nvSpPr>
        <p:spPr>
          <a:xfrm>
            <a:off x="929288" y="1271927"/>
            <a:ext cx="2880000" cy="5040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12" name="任意多边形: 形状 11"/>
          <p:cNvSpPr/>
          <p:nvPr userDrawn="1">
            <p:custDataLst>
              <p:tags r:id="rId9"/>
            </p:custDataLst>
          </p:nvPr>
        </p:nvSpPr>
        <p:spPr>
          <a:xfrm>
            <a:off x="12111059" y="129855"/>
            <a:ext cx="80941" cy="203213"/>
          </a:xfrm>
          <a:custGeom>
            <a:avLst/>
            <a:gdLst>
              <a:gd name="connsiteX0" fmla="*/ 80941 w 80941"/>
              <a:gd name="connsiteY0" fmla="*/ 0 h 203213"/>
              <a:gd name="connsiteX1" fmla="*/ 80940 w 80941"/>
              <a:gd name="connsiteY1" fmla="*/ 203213 h 203213"/>
              <a:gd name="connsiteX2" fmla="*/ 0 w 80941"/>
              <a:gd name="connsiteY2" fmla="*/ 163028 h 203213"/>
              <a:gd name="connsiteX3" fmla="*/ 80941 w 80941"/>
              <a:gd name="connsiteY3" fmla="*/ 0 h 203213"/>
              <a:gd name="connsiteX0-1" fmla="*/ 80941 w 87208"/>
              <a:gd name="connsiteY0-2" fmla="*/ 794 h 204007"/>
              <a:gd name="connsiteX1-3" fmla="*/ 81736 w 87208"/>
              <a:gd name="connsiteY1-4" fmla="*/ 105889 h 204007"/>
              <a:gd name="connsiteX2-5" fmla="*/ 80940 w 87208"/>
              <a:gd name="connsiteY2-6" fmla="*/ 204007 h 204007"/>
              <a:gd name="connsiteX3-7" fmla="*/ 0 w 87208"/>
              <a:gd name="connsiteY3-8" fmla="*/ 163822 h 204007"/>
              <a:gd name="connsiteX4" fmla="*/ 80941 w 87208"/>
              <a:gd name="connsiteY4" fmla="*/ 794 h 204007"/>
              <a:gd name="connsiteX0-9" fmla="*/ 81736 w 173176"/>
              <a:gd name="connsiteY0-10" fmla="*/ 105875 h 203993"/>
              <a:gd name="connsiteX1-11" fmla="*/ 80940 w 173176"/>
              <a:gd name="connsiteY1-12" fmla="*/ 203993 h 203993"/>
              <a:gd name="connsiteX2-13" fmla="*/ 0 w 173176"/>
              <a:gd name="connsiteY2-14" fmla="*/ 163808 h 203993"/>
              <a:gd name="connsiteX3-15" fmla="*/ 80941 w 173176"/>
              <a:gd name="connsiteY3-16" fmla="*/ 780 h 203993"/>
              <a:gd name="connsiteX4-17" fmla="*/ 173176 w 173176"/>
              <a:gd name="connsiteY4-18" fmla="*/ 197315 h 203993"/>
              <a:gd name="connsiteX0-19" fmla="*/ 81736 w 87208"/>
              <a:gd name="connsiteY0-20" fmla="*/ 105095 h 203213"/>
              <a:gd name="connsiteX1-21" fmla="*/ 80940 w 87208"/>
              <a:gd name="connsiteY1-22" fmla="*/ 203213 h 203213"/>
              <a:gd name="connsiteX2-23" fmla="*/ 0 w 87208"/>
              <a:gd name="connsiteY2-24" fmla="*/ 163028 h 203213"/>
              <a:gd name="connsiteX3-25" fmla="*/ 80941 w 87208"/>
              <a:gd name="connsiteY3-26" fmla="*/ 0 h 203213"/>
              <a:gd name="connsiteX0-27" fmla="*/ 80940 w 80941"/>
              <a:gd name="connsiteY0-28" fmla="*/ 203213 h 203213"/>
              <a:gd name="connsiteX1-29" fmla="*/ 0 w 80941"/>
              <a:gd name="connsiteY1-30" fmla="*/ 163028 h 203213"/>
              <a:gd name="connsiteX2-31" fmla="*/ 80941 w 80941"/>
              <a:gd name="connsiteY2-32" fmla="*/ 0 h 20321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80941" h="203213">
                <a:moveTo>
                  <a:pt x="80940" y="203213"/>
                </a:moveTo>
                <a:lnTo>
                  <a:pt x="0" y="163028"/>
                </a:lnTo>
                <a:lnTo>
                  <a:pt x="80941" y="0"/>
                </a:lnTo>
              </a:path>
            </a:pathLst>
          </a:custGeom>
          <a:noFill/>
          <a:ln w="19050">
            <a:solidFill>
              <a:srgbClr val="FFFFFF">
                <a:alpha val="9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5" name="任意多边形: 形状 14"/>
          <p:cNvSpPr/>
          <p:nvPr userDrawn="1">
            <p:custDataLst>
              <p:tags r:id="rId10"/>
            </p:custDataLst>
          </p:nvPr>
        </p:nvSpPr>
        <p:spPr>
          <a:xfrm>
            <a:off x="11653040" y="0"/>
            <a:ext cx="538960" cy="718317"/>
          </a:xfrm>
          <a:custGeom>
            <a:avLst/>
            <a:gdLst>
              <a:gd name="connsiteX0" fmla="*/ 223781 w 538960"/>
              <a:gd name="connsiteY0" fmla="*/ 0 h 718317"/>
              <a:gd name="connsiteX1" fmla="*/ 538960 w 538960"/>
              <a:gd name="connsiteY1" fmla="*/ 718317 h 718317"/>
              <a:gd name="connsiteX2" fmla="*/ 0 w 538960"/>
              <a:gd name="connsiteY2" fmla="*/ 450732 h 718317"/>
              <a:gd name="connsiteX3" fmla="*/ 223781 w 538960"/>
              <a:gd name="connsiteY3" fmla="*/ 0 h 718317"/>
              <a:gd name="connsiteX0-1" fmla="*/ 223781 w 538960"/>
              <a:gd name="connsiteY0-2" fmla="*/ 0 h 718317"/>
              <a:gd name="connsiteX1-3" fmla="*/ 355606 w 538960"/>
              <a:gd name="connsiteY1-4" fmla="*/ 308750 h 718317"/>
              <a:gd name="connsiteX2-5" fmla="*/ 538960 w 538960"/>
              <a:gd name="connsiteY2-6" fmla="*/ 718317 h 718317"/>
              <a:gd name="connsiteX3-7" fmla="*/ 0 w 538960"/>
              <a:gd name="connsiteY3-8" fmla="*/ 450732 h 718317"/>
              <a:gd name="connsiteX4" fmla="*/ 223781 w 538960"/>
              <a:gd name="connsiteY4" fmla="*/ 0 h 718317"/>
              <a:gd name="connsiteX0-9" fmla="*/ 355606 w 538960"/>
              <a:gd name="connsiteY0-10" fmla="*/ 308750 h 718317"/>
              <a:gd name="connsiteX1-11" fmla="*/ 538960 w 538960"/>
              <a:gd name="connsiteY1-12" fmla="*/ 718317 h 718317"/>
              <a:gd name="connsiteX2-13" fmla="*/ 0 w 538960"/>
              <a:gd name="connsiteY2-14" fmla="*/ 450732 h 718317"/>
              <a:gd name="connsiteX3-15" fmla="*/ 223781 w 538960"/>
              <a:gd name="connsiteY3-16" fmla="*/ 0 h 718317"/>
              <a:gd name="connsiteX4-17" fmla="*/ 447046 w 538960"/>
              <a:gd name="connsiteY4-18" fmla="*/ 400190 h 718317"/>
              <a:gd name="connsiteX0-19" fmla="*/ 355606 w 538960"/>
              <a:gd name="connsiteY0-20" fmla="*/ 308750 h 718317"/>
              <a:gd name="connsiteX1-21" fmla="*/ 538960 w 538960"/>
              <a:gd name="connsiteY1-22" fmla="*/ 718317 h 718317"/>
              <a:gd name="connsiteX2-23" fmla="*/ 0 w 538960"/>
              <a:gd name="connsiteY2-24" fmla="*/ 450732 h 718317"/>
              <a:gd name="connsiteX3-25" fmla="*/ 223781 w 538960"/>
              <a:gd name="connsiteY3-26" fmla="*/ 0 h 718317"/>
              <a:gd name="connsiteX0-27" fmla="*/ 538960 w 538960"/>
              <a:gd name="connsiteY0-28" fmla="*/ 718317 h 718317"/>
              <a:gd name="connsiteX1-29" fmla="*/ 0 w 538960"/>
              <a:gd name="connsiteY1-30" fmla="*/ 450732 h 718317"/>
              <a:gd name="connsiteX2-31" fmla="*/ 223781 w 538960"/>
              <a:gd name="connsiteY2-32" fmla="*/ 0 h 7183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8960" h="718317">
                <a:moveTo>
                  <a:pt x="538960" y="718317"/>
                </a:moveTo>
                <a:lnTo>
                  <a:pt x="0" y="450732"/>
                </a:lnTo>
                <a:lnTo>
                  <a:pt x="223781" y="0"/>
                </a:lnTo>
              </a:path>
            </a:pathLst>
          </a:custGeom>
          <a:noFill/>
          <a:ln>
            <a:solidFill>
              <a:srgbClr val="FFFFFF">
                <a:alpha val="8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8" name="任意多边形: 形状 17"/>
          <p:cNvSpPr/>
          <p:nvPr userDrawn="1">
            <p:custDataLst>
              <p:tags r:id="rId11"/>
            </p:custDataLst>
          </p:nvPr>
        </p:nvSpPr>
        <p:spPr>
          <a:xfrm>
            <a:off x="11146503" y="0"/>
            <a:ext cx="1045497" cy="1140660"/>
          </a:xfrm>
          <a:custGeom>
            <a:avLst/>
            <a:gdLst>
              <a:gd name="connsiteX0" fmla="*/ 308608 w 1045497"/>
              <a:gd name="connsiteY0" fmla="*/ 0 h 1140660"/>
              <a:gd name="connsiteX1" fmla="*/ 1045497 w 1045497"/>
              <a:gd name="connsiteY1" fmla="*/ 1140660 h 1140660"/>
              <a:gd name="connsiteX2" fmla="*/ 0 w 1045497"/>
              <a:gd name="connsiteY2" fmla="*/ 621588 h 1140660"/>
              <a:gd name="connsiteX3" fmla="*/ 308608 w 1045497"/>
              <a:gd name="connsiteY3" fmla="*/ 0 h 1140660"/>
              <a:gd name="connsiteX0-1" fmla="*/ 308608 w 1045497"/>
              <a:gd name="connsiteY0-2" fmla="*/ 0 h 1140660"/>
              <a:gd name="connsiteX1-3" fmla="*/ 585918 w 1045497"/>
              <a:gd name="connsiteY1-4" fmla="*/ 429402 h 1140660"/>
              <a:gd name="connsiteX2-5" fmla="*/ 1045497 w 1045497"/>
              <a:gd name="connsiteY2-6" fmla="*/ 1140660 h 1140660"/>
              <a:gd name="connsiteX3-7" fmla="*/ 0 w 1045497"/>
              <a:gd name="connsiteY3-8" fmla="*/ 621588 h 1140660"/>
              <a:gd name="connsiteX4" fmla="*/ 308608 w 1045497"/>
              <a:gd name="connsiteY4" fmla="*/ 0 h 1140660"/>
              <a:gd name="connsiteX0-9" fmla="*/ 585918 w 1045497"/>
              <a:gd name="connsiteY0-10" fmla="*/ 429402 h 1140660"/>
              <a:gd name="connsiteX1-11" fmla="*/ 1045497 w 1045497"/>
              <a:gd name="connsiteY1-12" fmla="*/ 1140660 h 1140660"/>
              <a:gd name="connsiteX2-13" fmla="*/ 0 w 1045497"/>
              <a:gd name="connsiteY2-14" fmla="*/ 621588 h 1140660"/>
              <a:gd name="connsiteX3-15" fmla="*/ 308608 w 1045497"/>
              <a:gd name="connsiteY3-16" fmla="*/ 0 h 1140660"/>
              <a:gd name="connsiteX4-17" fmla="*/ 677358 w 1045497"/>
              <a:gd name="connsiteY4-18" fmla="*/ 520842 h 1140660"/>
              <a:gd name="connsiteX0-19" fmla="*/ 585918 w 1045497"/>
              <a:gd name="connsiteY0-20" fmla="*/ 429402 h 1140660"/>
              <a:gd name="connsiteX1-21" fmla="*/ 1045497 w 1045497"/>
              <a:gd name="connsiteY1-22" fmla="*/ 1140660 h 1140660"/>
              <a:gd name="connsiteX2-23" fmla="*/ 0 w 1045497"/>
              <a:gd name="connsiteY2-24" fmla="*/ 621588 h 1140660"/>
              <a:gd name="connsiteX3-25" fmla="*/ 308608 w 1045497"/>
              <a:gd name="connsiteY3-26" fmla="*/ 0 h 1140660"/>
              <a:gd name="connsiteX0-27" fmla="*/ 1045497 w 1045497"/>
              <a:gd name="connsiteY0-28" fmla="*/ 1140660 h 1140660"/>
              <a:gd name="connsiteX1-29" fmla="*/ 0 w 1045497"/>
              <a:gd name="connsiteY1-30" fmla="*/ 621588 h 1140660"/>
              <a:gd name="connsiteX2-31" fmla="*/ 308608 w 1045497"/>
              <a:gd name="connsiteY2-32" fmla="*/ 0 h 11406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45497" h="1140660">
                <a:moveTo>
                  <a:pt x="1045497" y="1140660"/>
                </a:moveTo>
                <a:lnTo>
                  <a:pt x="0" y="621588"/>
                </a:lnTo>
                <a:lnTo>
                  <a:pt x="308608" y="0"/>
                </a:lnTo>
              </a:path>
            </a:pathLst>
          </a:custGeom>
          <a:noFill/>
          <a:ln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0663908" y="0"/>
            <a:ext cx="1528092" cy="1542638"/>
          </a:xfrm>
          <a:custGeom>
            <a:avLst/>
            <a:gdLst>
              <a:gd name="connsiteX0" fmla="*/ 389226 w 1528092"/>
              <a:gd name="connsiteY0" fmla="*/ 0 h 1542638"/>
              <a:gd name="connsiteX1" fmla="*/ 1528092 w 1528092"/>
              <a:gd name="connsiteY1" fmla="*/ 1542638 h 1542638"/>
              <a:gd name="connsiteX2" fmla="*/ 0 w 1528092"/>
              <a:gd name="connsiteY2" fmla="*/ 783965 h 1542638"/>
              <a:gd name="connsiteX3" fmla="*/ 389226 w 1528092"/>
              <a:gd name="connsiteY3" fmla="*/ 0 h 1542638"/>
              <a:gd name="connsiteX0-1" fmla="*/ 389226 w 1528092"/>
              <a:gd name="connsiteY0-2" fmla="*/ 0 h 1542638"/>
              <a:gd name="connsiteX1-3" fmla="*/ 779589 w 1528092"/>
              <a:gd name="connsiteY1-4" fmla="*/ 531002 h 1542638"/>
              <a:gd name="connsiteX2-5" fmla="*/ 1528092 w 1528092"/>
              <a:gd name="connsiteY2-6" fmla="*/ 1542638 h 1542638"/>
              <a:gd name="connsiteX3-7" fmla="*/ 0 w 1528092"/>
              <a:gd name="connsiteY3-8" fmla="*/ 783965 h 1542638"/>
              <a:gd name="connsiteX4" fmla="*/ 389226 w 1528092"/>
              <a:gd name="connsiteY4" fmla="*/ 0 h 1542638"/>
              <a:gd name="connsiteX0-9" fmla="*/ 779589 w 1528092"/>
              <a:gd name="connsiteY0-10" fmla="*/ 531002 h 1542638"/>
              <a:gd name="connsiteX1-11" fmla="*/ 1528092 w 1528092"/>
              <a:gd name="connsiteY1-12" fmla="*/ 1542638 h 1542638"/>
              <a:gd name="connsiteX2-13" fmla="*/ 0 w 1528092"/>
              <a:gd name="connsiteY2-14" fmla="*/ 783965 h 1542638"/>
              <a:gd name="connsiteX3-15" fmla="*/ 389226 w 1528092"/>
              <a:gd name="connsiteY3-16" fmla="*/ 0 h 1542638"/>
              <a:gd name="connsiteX4-17" fmla="*/ 871029 w 1528092"/>
              <a:gd name="connsiteY4-18" fmla="*/ 622442 h 1542638"/>
              <a:gd name="connsiteX0-19" fmla="*/ 779589 w 1528092"/>
              <a:gd name="connsiteY0-20" fmla="*/ 531002 h 1542638"/>
              <a:gd name="connsiteX1-21" fmla="*/ 1528092 w 1528092"/>
              <a:gd name="connsiteY1-22" fmla="*/ 1542638 h 1542638"/>
              <a:gd name="connsiteX2-23" fmla="*/ 0 w 1528092"/>
              <a:gd name="connsiteY2-24" fmla="*/ 783965 h 1542638"/>
              <a:gd name="connsiteX3-25" fmla="*/ 389226 w 1528092"/>
              <a:gd name="connsiteY3-26" fmla="*/ 0 h 1542638"/>
              <a:gd name="connsiteX0-27" fmla="*/ 1528092 w 1528092"/>
              <a:gd name="connsiteY0-28" fmla="*/ 1542638 h 1542638"/>
              <a:gd name="connsiteX1-29" fmla="*/ 0 w 1528092"/>
              <a:gd name="connsiteY1-30" fmla="*/ 783965 h 1542638"/>
              <a:gd name="connsiteX2-31" fmla="*/ 389226 w 1528092"/>
              <a:gd name="connsiteY2-32" fmla="*/ 0 h 1542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528092" h="1542638">
                <a:moveTo>
                  <a:pt x="1528092" y="1542638"/>
                </a:moveTo>
                <a:lnTo>
                  <a:pt x="0" y="783965"/>
                </a:lnTo>
                <a:lnTo>
                  <a:pt x="389226" y="0"/>
                </a:lnTo>
              </a:path>
            </a:pathLst>
          </a:custGeom>
          <a:noFill/>
          <a:ln>
            <a:solidFill>
              <a:srgbClr val="FFFFFF">
                <a:alpha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5" name="任意多边形: 形状 24"/>
          <p:cNvSpPr/>
          <p:nvPr userDrawn="1">
            <p:custDataLst>
              <p:tags r:id="rId13"/>
            </p:custDataLst>
          </p:nvPr>
        </p:nvSpPr>
        <p:spPr>
          <a:xfrm>
            <a:off x="10156846" y="0"/>
            <a:ext cx="2035154" cy="1964782"/>
          </a:xfrm>
          <a:custGeom>
            <a:avLst/>
            <a:gdLst>
              <a:gd name="connsiteX0" fmla="*/ 473824 w 2035154"/>
              <a:gd name="connsiteY0" fmla="*/ 0 h 1964782"/>
              <a:gd name="connsiteX1" fmla="*/ 2035154 w 2035154"/>
              <a:gd name="connsiteY1" fmla="*/ 1964782 h 1964782"/>
              <a:gd name="connsiteX2" fmla="*/ 0 w 2035154"/>
              <a:gd name="connsiteY2" fmla="*/ 954362 h 1964782"/>
              <a:gd name="connsiteX3" fmla="*/ 473824 w 2035154"/>
              <a:gd name="connsiteY3" fmla="*/ 0 h 1964782"/>
              <a:gd name="connsiteX0-1" fmla="*/ 473824 w 2035154"/>
              <a:gd name="connsiteY0-2" fmla="*/ 0 h 1964782"/>
              <a:gd name="connsiteX1-3" fmla="*/ 1000900 w 2035154"/>
              <a:gd name="connsiteY1-4" fmla="*/ 667526 h 1964782"/>
              <a:gd name="connsiteX2-5" fmla="*/ 2035154 w 2035154"/>
              <a:gd name="connsiteY2-6" fmla="*/ 1964782 h 1964782"/>
              <a:gd name="connsiteX3-7" fmla="*/ 0 w 2035154"/>
              <a:gd name="connsiteY3-8" fmla="*/ 954362 h 1964782"/>
              <a:gd name="connsiteX4" fmla="*/ 473824 w 2035154"/>
              <a:gd name="connsiteY4" fmla="*/ 0 h 1964782"/>
              <a:gd name="connsiteX0-9" fmla="*/ 473824 w 2035154"/>
              <a:gd name="connsiteY0-10" fmla="*/ 0 h 1964782"/>
              <a:gd name="connsiteX1-11" fmla="*/ 2035154 w 2035154"/>
              <a:gd name="connsiteY1-12" fmla="*/ 1964782 h 1964782"/>
              <a:gd name="connsiteX2-13" fmla="*/ 0 w 2035154"/>
              <a:gd name="connsiteY2-14" fmla="*/ 954362 h 1964782"/>
              <a:gd name="connsiteX3-15" fmla="*/ 473824 w 2035154"/>
              <a:gd name="connsiteY3-16" fmla="*/ 0 h 1964782"/>
              <a:gd name="connsiteX0-17" fmla="*/ 473824 w 2035154"/>
              <a:gd name="connsiteY0-18" fmla="*/ 0 h 1964782"/>
              <a:gd name="connsiteX1-19" fmla="*/ 1045350 w 2035154"/>
              <a:gd name="connsiteY1-20" fmla="*/ 705626 h 1964782"/>
              <a:gd name="connsiteX2-21" fmla="*/ 2035154 w 2035154"/>
              <a:gd name="connsiteY2-22" fmla="*/ 1964782 h 1964782"/>
              <a:gd name="connsiteX3-23" fmla="*/ 0 w 2035154"/>
              <a:gd name="connsiteY3-24" fmla="*/ 954362 h 1964782"/>
              <a:gd name="connsiteX4-25" fmla="*/ 473824 w 2035154"/>
              <a:gd name="connsiteY4-26" fmla="*/ 0 h 1964782"/>
              <a:gd name="connsiteX0-27" fmla="*/ 1045350 w 2035154"/>
              <a:gd name="connsiteY0-28" fmla="*/ 705626 h 1964782"/>
              <a:gd name="connsiteX1-29" fmla="*/ 2035154 w 2035154"/>
              <a:gd name="connsiteY1-30" fmla="*/ 1964782 h 1964782"/>
              <a:gd name="connsiteX2-31" fmla="*/ 0 w 2035154"/>
              <a:gd name="connsiteY2-32" fmla="*/ 954362 h 1964782"/>
              <a:gd name="connsiteX3-33" fmla="*/ 473824 w 2035154"/>
              <a:gd name="connsiteY3-34" fmla="*/ 0 h 1964782"/>
              <a:gd name="connsiteX4-35" fmla="*/ 1136790 w 2035154"/>
              <a:gd name="connsiteY4-36" fmla="*/ 797066 h 1964782"/>
              <a:gd name="connsiteX0-37" fmla="*/ 1045350 w 2035154"/>
              <a:gd name="connsiteY0-38" fmla="*/ 705626 h 1964782"/>
              <a:gd name="connsiteX1-39" fmla="*/ 2035154 w 2035154"/>
              <a:gd name="connsiteY1-40" fmla="*/ 1964782 h 1964782"/>
              <a:gd name="connsiteX2-41" fmla="*/ 0 w 2035154"/>
              <a:gd name="connsiteY2-42" fmla="*/ 954362 h 1964782"/>
              <a:gd name="connsiteX3-43" fmla="*/ 473824 w 2035154"/>
              <a:gd name="connsiteY3-44" fmla="*/ 0 h 1964782"/>
              <a:gd name="connsiteX0-45" fmla="*/ 2035154 w 2035154"/>
              <a:gd name="connsiteY0-46" fmla="*/ 1964782 h 1964782"/>
              <a:gd name="connsiteX1-47" fmla="*/ 0 w 2035154"/>
              <a:gd name="connsiteY1-48" fmla="*/ 954362 h 1964782"/>
              <a:gd name="connsiteX2-49" fmla="*/ 473824 w 2035154"/>
              <a:gd name="connsiteY2-50" fmla="*/ 0 h 19647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35154" h="1964782">
                <a:moveTo>
                  <a:pt x="2035154" y="1964782"/>
                </a:moveTo>
                <a:lnTo>
                  <a:pt x="0" y="954362"/>
                </a:lnTo>
                <a:lnTo>
                  <a:pt x="473824" y="0"/>
                </a:lnTo>
              </a:path>
            </a:pathLst>
          </a:custGeom>
          <a:noFill/>
          <a:ln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4"/>
            </p:custDataLst>
          </p:nvPr>
        </p:nvSpPr>
        <p:spPr>
          <a:xfrm>
            <a:off x="9626370" y="0"/>
            <a:ext cx="2565630" cy="2406856"/>
          </a:xfrm>
          <a:custGeom>
            <a:avLst/>
            <a:gdLst>
              <a:gd name="connsiteX0" fmla="*/ 562546 w 2565630"/>
              <a:gd name="connsiteY0" fmla="*/ 0 h 2406856"/>
              <a:gd name="connsiteX1" fmla="*/ 2565630 w 2565630"/>
              <a:gd name="connsiteY1" fmla="*/ 2406856 h 2406856"/>
              <a:gd name="connsiteX2" fmla="*/ 0 w 2565630"/>
              <a:gd name="connsiteY2" fmla="*/ 1133063 h 2406856"/>
              <a:gd name="connsiteX3" fmla="*/ 562546 w 2565630"/>
              <a:gd name="connsiteY3" fmla="*/ 0 h 2406856"/>
              <a:gd name="connsiteX0-1" fmla="*/ 562546 w 2565630"/>
              <a:gd name="connsiteY0-2" fmla="*/ 0 h 2406856"/>
              <a:gd name="connsiteX1-3" fmla="*/ 1124976 w 2565630"/>
              <a:gd name="connsiteY1-4" fmla="*/ 677052 h 2406856"/>
              <a:gd name="connsiteX2-5" fmla="*/ 2565630 w 2565630"/>
              <a:gd name="connsiteY2-6" fmla="*/ 2406856 h 2406856"/>
              <a:gd name="connsiteX3-7" fmla="*/ 0 w 2565630"/>
              <a:gd name="connsiteY3-8" fmla="*/ 1133063 h 2406856"/>
              <a:gd name="connsiteX4" fmla="*/ 562546 w 2565630"/>
              <a:gd name="connsiteY4" fmla="*/ 0 h 2406856"/>
              <a:gd name="connsiteX0-9" fmla="*/ 1124976 w 2565630"/>
              <a:gd name="connsiteY0-10" fmla="*/ 677052 h 2406856"/>
              <a:gd name="connsiteX1-11" fmla="*/ 2565630 w 2565630"/>
              <a:gd name="connsiteY1-12" fmla="*/ 2406856 h 2406856"/>
              <a:gd name="connsiteX2-13" fmla="*/ 0 w 2565630"/>
              <a:gd name="connsiteY2-14" fmla="*/ 1133063 h 2406856"/>
              <a:gd name="connsiteX3-15" fmla="*/ 562546 w 2565630"/>
              <a:gd name="connsiteY3-16" fmla="*/ 0 h 2406856"/>
              <a:gd name="connsiteX4-17" fmla="*/ 1216416 w 2565630"/>
              <a:gd name="connsiteY4-18" fmla="*/ 768492 h 2406856"/>
              <a:gd name="connsiteX0-19" fmla="*/ 1124976 w 2565630"/>
              <a:gd name="connsiteY0-20" fmla="*/ 677052 h 2406856"/>
              <a:gd name="connsiteX1-21" fmla="*/ 2565630 w 2565630"/>
              <a:gd name="connsiteY1-22" fmla="*/ 2406856 h 2406856"/>
              <a:gd name="connsiteX2-23" fmla="*/ 0 w 2565630"/>
              <a:gd name="connsiteY2-24" fmla="*/ 1133063 h 2406856"/>
              <a:gd name="connsiteX3-25" fmla="*/ 562546 w 2565630"/>
              <a:gd name="connsiteY3-26" fmla="*/ 0 h 2406856"/>
              <a:gd name="connsiteX0-27" fmla="*/ 2565630 w 2565630"/>
              <a:gd name="connsiteY0-28" fmla="*/ 2406856 h 2406856"/>
              <a:gd name="connsiteX1-29" fmla="*/ 0 w 2565630"/>
              <a:gd name="connsiteY1-30" fmla="*/ 1133063 h 2406856"/>
              <a:gd name="connsiteX2-31" fmla="*/ 562546 w 2565630"/>
              <a:gd name="connsiteY2-32" fmla="*/ 0 h 24068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65630" h="2406856">
                <a:moveTo>
                  <a:pt x="2565630" y="2406856"/>
                </a:moveTo>
                <a:lnTo>
                  <a:pt x="0" y="1133063"/>
                </a:lnTo>
                <a:lnTo>
                  <a:pt x="562546" y="0"/>
                </a:lnTo>
              </a:path>
            </a:pathLst>
          </a:custGeom>
          <a:noFill/>
          <a:ln>
            <a:solidFill>
              <a:srgbClr val="FFFFFF">
                <a:alpha val="6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1" name="任意多边形: 形状 30"/>
          <p:cNvSpPr/>
          <p:nvPr userDrawn="1">
            <p:custDataLst>
              <p:tags r:id="rId15"/>
            </p:custDataLst>
          </p:nvPr>
        </p:nvSpPr>
        <p:spPr>
          <a:xfrm>
            <a:off x="9095368" y="0"/>
            <a:ext cx="3096632" cy="2849364"/>
          </a:xfrm>
          <a:custGeom>
            <a:avLst/>
            <a:gdLst>
              <a:gd name="connsiteX0" fmla="*/ 651356 w 3096632"/>
              <a:gd name="connsiteY0" fmla="*/ 0 h 2849364"/>
              <a:gd name="connsiteX1" fmla="*/ 3096632 w 3096632"/>
              <a:gd name="connsiteY1" fmla="*/ 2849364 h 2849364"/>
              <a:gd name="connsiteX2" fmla="*/ 0 w 3096632"/>
              <a:gd name="connsiteY2" fmla="*/ 1311938 h 2849364"/>
              <a:gd name="connsiteX3" fmla="*/ 651356 w 3096632"/>
              <a:gd name="connsiteY3" fmla="*/ 0 h 2849364"/>
              <a:gd name="connsiteX0-1" fmla="*/ 651356 w 3096632"/>
              <a:gd name="connsiteY0-2" fmla="*/ 0 h 2849364"/>
              <a:gd name="connsiteX1-3" fmla="*/ 1465478 w 3096632"/>
              <a:gd name="connsiteY1-4" fmla="*/ 953276 h 2849364"/>
              <a:gd name="connsiteX2-5" fmla="*/ 3096632 w 3096632"/>
              <a:gd name="connsiteY2-6" fmla="*/ 2849364 h 2849364"/>
              <a:gd name="connsiteX3-7" fmla="*/ 0 w 3096632"/>
              <a:gd name="connsiteY3-8" fmla="*/ 1311938 h 2849364"/>
              <a:gd name="connsiteX4" fmla="*/ 651356 w 3096632"/>
              <a:gd name="connsiteY4" fmla="*/ 0 h 2849364"/>
              <a:gd name="connsiteX0-9" fmla="*/ 1465478 w 3096632"/>
              <a:gd name="connsiteY0-10" fmla="*/ 953276 h 2849364"/>
              <a:gd name="connsiteX1-11" fmla="*/ 3096632 w 3096632"/>
              <a:gd name="connsiteY1-12" fmla="*/ 2849364 h 2849364"/>
              <a:gd name="connsiteX2-13" fmla="*/ 0 w 3096632"/>
              <a:gd name="connsiteY2-14" fmla="*/ 1311938 h 2849364"/>
              <a:gd name="connsiteX3-15" fmla="*/ 651356 w 3096632"/>
              <a:gd name="connsiteY3-16" fmla="*/ 0 h 2849364"/>
              <a:gd name="connsiteX4-17" fmla="*/ 1556918 w 3096632"/>
              <a:gd name="connsiteY4-18" fmla="*/ 1044716 h 2849364"/>
              <a:gd name="connsiteX0-19" fmla="*/ 1465478 w 3096632"/>
              <a:gd name="connsiteY0-20" fmla="*/ 953276 h 2849364"/>
              <a:gd name="connsiteX1-21" fmla="*/ 3096632 w 3096632"/>
              <a:gd name="connsiteY1-22" fmla="*/ 2849364 h 2849364"/>
              <a:gd name="connsiteX2-23" fmla="*/ 0 w 3096632"/>
              <a:gd name="connsiteY2-24" fmla="*/ 1311938 h 2849364"/>
              <a:gd name="connsiteX3-25" fmla="*/ 651356 w 3096632"/>
              <a:gd name="connsiteY3-26" fmla="*/ 0 h 2849364"/>
              <a:gd name="connsiteX0-27" fmla="*/ 3096632 w 3096632"/>
              <a:gd name="connsiteY0-28" fmla="*/ 2849364 h 2849364"/>
              <a:gd name="connsiteX1-29" fmla="*/ 0 w 3096632"/>
              <a:gd name="connsiteY1-30" fmla="*/ 1311938 h 2849364"/>
              <a:gd name="connsiteX2-31" fmla="*/ 651356 w 3096632"/>
              <a:gd name="connsiteY2-32" fmla="*/ 0 h 284936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96632" h="2849364">
                <a:moveTo>
                  <a:pt x="3096632" y="2849364"/>
                </a:moveTo>
                <a:lnTo>
                  <a:pt x="0" y="1311938"/>
                </a:lnTo>
                <a:lnTo>
                  <a:pt x="651356" y="0"/>
                </a:lnTo>
              </a:path>
            </a:pathLst>
          </a:custGeom>
          <a:noFill/>
          <a:ln>
            <a:solidFill>
              <a:srgbClr val="FFFFFF">
                <a:alpha val="6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4" name="任意多边形: 形状 33"/>
          <p:cNvSpPr/>
          <p:nvPr userDrawn="1">
            <p:custDataLst>
              <p:tags r:id="rId16"/>
            </p:custDataLst>
          </p:nvPr>
        </p:nvSpPr>
        <p:spPr>
          <a:xfrm>
            <a:off x="8509786" y="0"/>
            <a:ext cx="3682214" cy="3337126"/>
          </a:xfrm>
          <a:custGeom>
            <a:avLst/>
            <a:gdLst>
              <a:gd name="connsiteX0" fmla="*/ 749176 w 3682214"/>
              <a:gd name="connsiteY0" fmla="*/ 0 h 3337126"/>
              <a:gd name="connsiteX1" fmla="*/ 3682214 w 3682214"/>
              <a:gd name="connsiteY1" fmla="*/ 3337126 h 3337126"/>
              <a:gd name="connsiteX2" fmla="*/ 0 w 3682214"/>
              <a:gd name="connsiteY2" fmla="*/ 1508968 h 3337126"/>
              <a:gd name="connsiteX3" fmla="*/ 749176 w 3682214"/>
              <a:gd name="connsiteY3" fmla="*/ 0 h 3337126"/>
              <a:gd name="connsiteX0-1" fmla="*/ 749176 w 3682214"/>
              <a:gd name="connsiteY0-2" fmla="*/ 0 h 3337126"/>
              <a:gd name="connsiteX1-3" fmla="*/ 1539885 w 3682214"/>
              <a:gd name="connsiteY1-4" fmla="*/ 902475 h 3337126"/>
              <a:gd name="connsiteX2-5" fmla="*/ 3682214 w 3682214"/>
              <a:gd name="connsiteY2-6" fmla="*/ 3337126 h 3337126"/>
              <a:gd name="connsiteX3-7" fmla="*/ 0 w 3682214"/>
              <a:gd name="connsiteY3-8" fmla="*/ 1508968 h 3337126"/>
              <a:gd name="connsiteX4" fmla="*/ 749176 w 3682214"/>
              <a:gd name="connsiteY4" fmla="*/ 0 h 3337126"/>
              <a:gd name="connsiteX0-9" fmla="*/ 1539885 w 3682214"/>
              <a:gd name="connsiteY0-10" fmla="*/ 902475 h 3337126"/>
              <a:gd name="connsiteX1-11" fmla="*/ 3682214 w 3682214"/>
              <a:gd name="connsiteY1-12" fmla="*/ 3337126 h 3337126"/>
              <a:gd name="connsiteX2-13" fmla="*/ 0 w 3682214"/>
              <a:gd name="connsiteY2-14" fmla="*/ 1508968 h 3337126"/>
              <a:gd name="connsiteX3-15" fmla="*/ 749176 w 3682214"/>
              <a:gd name="connsiteY3-16" fmla="*/ 0 h 3337126"/>
              <a:gd name="connsiteX4-17" fmla="*/ 1631325 w 3682214"/>
              <a:gd name="connsiteY4-18" fmla="*/ 993915 h 3337126"/>
              <a:gd name="connsiteX0-19" fmla="*/ 1539885 w 3682214"/>
              <a:gd name="connsiteY0-20" fmla="*/ 902475 h 3337126"/>
              <a:gd name="connsiteX1-21" fmla="*/ 3682214 w 3682214"/>
              <a:gd name="connsiteY1-22" fmla="*/ 3337126 h 3337126"/>
              <a:gd name="connsiteX2-23" fmla="*/ 0 w 3682214"/>
              <a:gd name="connsiteY2-24" fmla="*/ 1508968 h 3337126"/>
              <a:gd name="connsiteX3-25" fmla="*/ 749176 w 3682214"/>
              <a:gd name="connsiteY3-26" fmla="*/ 0 h 3337126"/>
              <a:gd name="connsiteX0-27" fmla="*/ 3682214 w 3682214"/>
              <a:gd name="connsiteY0-28" fmla="*/ 3337126 h 3337126"/>
              <a:gd name="connsiteX1-29" fmla="*/ 0 w 3682214"/>
              <a:gd name="connsiteY1-30" fmla="*/ 1508968 h 3337126"/>
              <a:gd name="connsiteX2-31" fmla="*/ 749176 w 3682214"/>
              <a:gd name="connsiteY2-32" fmla="*/ 0 h 33371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82214" h="3337126">
                <a:moveTo>
                  <a:pt x="3682214" y="3337126"/>
                </a:moveTo>
                <a:lnTo>
                  <a:pt x="0" y="1508968"/>
                </a:lnTo>
                <a:lnTo>
                  <a:pt x="749176" y="0"/>
                </a:lnTo>
              </a:path>
            </a:pathLst>
          </a:custGeom>
          <a:noFill/>
          <a:ln>
            <a:solidFill>
              <a:srgbClr val="FFFFFF">
                <a:alpha val="5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7" name="任意多边形: 形状 36"/>
          <p:cNvSpPr/>
          <p:nvPr userDrawn="1">
            <p:custDataLst>
              <p:tags r:id="rId17"/>
            </p:custDataLst>
          </p:nvPr>
        </p:nvSpPr>
        <p:spPr>
          <a:xfrm>
            <a:off x="7922500" y="0"/>
            <a:ext cx="4269500" cy="3826305"/>
          </a:xfrm>
          <a:custGeom>
            <a:avLst/>
            <a:gdLst>
              <a:gd name="connsiteX0" fmla="*/ 847284 w 4269500"/>
              <a:gd name="connsiteY0" fmla="*/ 0 h 3826305"/>
              <a:gd name="connsiteX1" fmla="*/ 4269500 w 4269500"/>
              <a:gd name="connsiteY1" fmla="*/ 3826305 h 3826305"/>
              <a:gd name="connsiteX2" fmla="*/ 0 w 4269500"/>
              <a:gd name="connsiteY2" fmla="*/ 1706568 h 3826305"/>
              <a:gd name="connsiteX3" fmla="*/ 847284 w 4269500"/>
              <a:gd name="connsiteY3" fmla="*/ 0 h 3826305"/>
              <a:gd name="connsiteX0-1" fmla="*/ 847284 w 4269500"/>
              <a:gd name="connsiteY0-2" fmla="*/ 0 h 3826305"/>
              <a:gd name="connsiteX1-3" fmla="*/ 1565195 w 4269500"/>
              <a:gd name="connsiteY1-4" fmla="*/ 797700 h 3826305"/>
              <a:gd name="connsiteX2-5" fmla="*/ 4269500 w 4269500"/>
              <a:gd name="connsiteY2-6" fmla="*/ 3826305 h 3826305"/>
              <a:gd name="connsiteX3-7" fmla="*/ 0 w 4269500"/>
              <a:gd name="connsiteY3-8" fmla="*/ 1706568 h 3826305"/>
              <a:gd name="connsiteX4" fmla="*/ 847284 w 4269500"/>
              <a:gd name="connsiteY4" fmla="*/ 0 h 3826305"/>
              <a:gd name="connsiteX0-9" fmla="*/ 1565195 w 4269500"/>
              <a:gd name="connsiteY0-10" fmla="*/ 797700 h 3826305"/>
              <a:gd name="connsiteX1-11" fmla="*/ 4269500 w 4269500"/>
              <a:gd name="connsiteY1-12" fmla="*/ 3826305 h 3826305"/>
              <a:gd name="connsiteX2-13" fmla="*/ 0 w 4269500"/>
              <a:gd name="connsiteY2-14" fmla="*/ 1706568 h 3826305"/>
              <a:gd name="connsiteX3-15" fmla="*/ 847284 w 4269500"/>
              <a:gd name="connsiteY3-16" fmla="*/ 0 h 3826305"/>
              <a:gd name="connsiteX4-17" fmla="*/ 1656635 w 4269500"/>
              <a:gd name="connsiteY4-18" fmla="*/ 889140 h 3826305"/>
              <a:gd name="connsiteX0-19" fmla="*/ 1565195 w 4269500"/>
              <a:gd name="connsiteY0-20" fmla="*/ 797700 h 3826305"/>
              <a:gd name="connsiteX1-21" fmla="*/ 4269500 w 4269500"/>
              <a:gd name="connsiteY1-22" fmla="*/ 3826305 h 3826305"/>
              <a:gd name="connsiteX2-23" fmla="*/ 0 w 4269500"/>
              <a:gd name="connsiteY2-24" fmla="*/ 1706568 h 3826305"/>
              <a:gd name="connsiteX3-25" fmla="*/ 847284 w 4269500"/>
              <a:gd name="connsiteY3-26" fmla="*/ 0 h 3826305"/>
              <a:gd name="connsiteX0-27" fmla="*/ 4269500 w 4269500"/>
              <a:gd name="connsiteY0-28" fmla="*/ 3826305 h 3826305"/>
              <a:gd name="connsiteX1-29" fmla="*/ 0 w 4269500"/>
              <a:gd name="connsiteY1-30" fmla="*/ 1706568 h 3826305"/>
              <a:gd name="connsiteX2-31" fmla="*/ 847284 w 4269500"/>
              <a:gd name="connsiteY2-32" fmla="*/ 0 h 38263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269500" h="3826305">
                <a:moveTo>
                  <a:pt x="4269500" y="3826305"/>
                </a:moveTo>
                <a:lnTo>
                  <a:pt x="0" y="1706568"/>
                </a:lnTo>
                <a:lnTo>
                  <a:pt x="847284" y="0"/>
                </a:lnTo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0" name="任意多边形: 形状 39"/>
          <p:cNvSpPr/>
          <p:nvPr userDrawn="1">
            <p:custDataLst>
              <p:tags r:id="rId18"/>
            </p:custDataLst>
          </p:nvPr>
        </p:nvSpPr>
        <p:spPr>
          <a:xfrm>
            <a:off x="7309788" y="0"/>
            <a:ext cx="4882212" cy="4336239"/>
          </a:xfrm>
          <a:custGeom>
            <a:avLst/>
            <a:gdLst>
              <a:gd name="connsiteX0" fmla="*/ 949425 w 4882212"/>
              <a:gd name="connsiteY0" fmla="*/ 0 h 4336239"/>
              <a:gd name="connsiteX1" fmla="*/ 4882212 w 4882212"/>
              <a:gd name="connsiteY1" fmla="*/ 4336239 h 4336239"/>
              <a:gd name="connsiteX2" fmla="*/ 0 w 4882212"/>
              <a:gd name="connsiteY2" fmla="*/ 1912302 h 4336239"/>
              <a:gd name="connsiteX3" fmla="*/ 949425 w 4882212"/>
              <a:gd name="connsiteY3" fmla="*/ 0 h 4336239"/>
              <a:gd name="connsiteX0-1" fmla="*/ 949425 w 4882212"/>
              <a:gd name="connsiteY0-2" fmla="*/ 0 h 4336239"/>
              <a:gd name="connsiteX1-3" fmla="*/ 2028683 w 4882212"/>
              <a:gd name="connsiteY1-4" fmla="*/ 1194577 h 4336239"/>
              <a:gd name="connsiteX2-5" fmla="*/ 4882212 w 4882212"/>
              <a:gd name="connsiteY2-6" fmla="*/ 4336239 h 4336239"/>
              <a:gd name="connsiteX3-7" fmla="*/ 0 w 4882212"/>
              <a:gd name="connsiteY3-8" fmla="*/ 1912302 h 4336239"/>
              <a:gd name="connsiteX4" fmla="*/ 949425 w 4882212"/>
              <a:gd name="connsiteY4" fmla="*/ 0 h 4336239"/>
              <a:gd name="connsiteX0-9" fmla="*/ 2028683 w 4882212"/>
              <a:gd name="connsiteY0-10" fmla="*/ 1194577 h 4336239"/>
              <a:gd name="connsiteX1-11" fmla="*/ 4882212 w 4882212"/>
              <a:gd name="connsiteY1-12" fmla="*/ 4336239 h 4336239"/>
              <a:gd name="connsiteX2-13" fmla="*/ 0 w 4882212"/>
              <a:gd name="connsiteY2-14" fmla="*/ 1912302 h 4336239"/>
              <a:gd name="connsiteX3-15" fmla="*/ 949425 w 4882212"/>
              <a:gd name="connsiteY3-16" fmla="*/ 0 h 4336239"/>
              <a:gd name="connsiteX4-17" fmla="*/ 2120123 w 4882212"/>
              <a:gd name="connsiteY4-18" fmla="*/ 1286017 h 4336239"/>
              <a:gd name="connsiteX0-19" fmla="*/ 2028683 w 4882212"/>
              <a:gd name="connsiteY0-20" fmla="*/ 1194577 h 4336239"/>
              <a:gd name="connsiteX1-21" fmla="*/ 4882212 w 4882212"/>
              <a:gd name="connsiteY1-22" fmla="*/ 4336239 h 4336239"/>
              <a:gd name="connsiteX2-23" fmla="*/ 0 w 4882212"/>
              <a:gd name="connsiteY2-24" fmla="*/ 1912302 h 4336239"/>
              <a:gd name="connsiteX3-25" fmla="*/ 949425 w 4882212"/>
              <a:gd name="connsiteY3-26" fmla="*/ 0 h 4336239"/>
              <a:gd name="connsiteX0-27" fmla="*/ 4882212 w 4882212"/>
              <a:gd name="connsiteY0-28" fmla="*/ 4336239 h 4336239"/>
              <a:gd name="connsiteX1-29" fmla="*/ 0 w 4882212"/>
              <a:gd name="connsiteY1-30" fmla="*/ 1912302 h 4336239"/>
              <a:gd name="connsiteX2-31" fmla="*/ 949425 w 4882212"/>
              <a:gd name="connsiteY2-32" fmla="*/ 0 h 43362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882212" h="4336239">
                <a:moveTo>
                  <a:pt x="4882212" y="4336239"/>
                </a:moveTo>
                <a:lnTo>
                  <a:pt x="0" y="1912302"/>
                </a:lnTo>
                <a:lnTo>
                  <a:pt x="949425" y="0"/>
                </a:lnTo>
              </a:path>
            </a:pathLst>
          </a:custGeom>
          <a:noFill/>
          <a:ln>
            <a:solidFill>
              <a:srgbClr val="FFFFFF">
                <a:alpha val="4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3" name="任意多边形: 形状 42"/>
          <p:cNvSpPr/>
          <p:nvPr userDrawn="1">
            <p:custDataLst>
              <p:tags r:id="rId19"/>
            </p:custDataLst>
          </p:nvPr>
        </p:nvSpPr>
        <p:spPr>
          <a:xfrm>
            <a:off x="6696861" y="0"/>
            <a:ext cx="5495139" cy="4847202"/>
          </a:xfrm>
          <a:custGeom>
            <a:avLst/>
            <a:gdLst>
              <a:gd name="connsiteX0" fmla="*/ 1052026 w 5495139"/>
              <a:gd name="connsiteY0" fmla="*/ 0 h 4847202"/>
              <a:gd name="connsiteX1" fmla="*/ 5495139 w 5495139"/>
              <a:gd name="connsiteY1" fmla="*/ 4847202 h 4847202"/>
              <a:gd name="connsiteX2" fmla="*/ 0 w 5495139"/>
              <a:gd name="connsiteY2" fmla="*/ 2118956 h 4847202"/>
              <a:gd name="connsiteX3" fmla="*/ 1052026 w 5495139"/>
              <a:gd name="connsiteY3" fmla="*/ 0 h 4847202"/>
              <a:gd name="connsiteX0-1" fmla="*/ 1052026 w 5495139"/>
              <a:gd name="connsiteY0-2" fmla="*/ 0 h 4847202"/>
              <a:gd name="connsiteX1-3" fmla="*/ 2266959 w 5495139"/>
              <a:gd name="connsiteY1-4" fmla="*/ 1321577 h 4847202"/>
              <a:gd name="connsiteX2-5" fmla="*/ 5495139 w 5495139"/>
              <a:gd name="connsiteY2-6" fmla="*/ 4847202 h 4847202"/>
              <a:gd name="connsiteX3-7" fmla="*/ 0 w 5495139"/>
              <a:gd name="connsiteY3-8" fmla="*/ 2118956 h 4847202"/>
              <a:gd name="connsiteX4" fmla="*/ 1052026 w 5495139"/>
              <a:gd name="connsiteY4" fmla="*/ 0 h 4847202"/>
              <a:gd name="connsiteX0-9" fmla="*/ 2266959 w 5495139"/>
              <a:gd name="connsiteY0-10" fmla="*/ 1321577 h 4847202"/>
              <a:gd name="connsiteX1-11" fmla="*/ 5495139 w 5495139"/>
              <a:gd name="connsiteY1-12" fmla="*/ 4847202 h 4847202"/>
              <a:gd name="connsiteX2-13" fmla="*/ 0 w 5495139"/>
              <a:gd name="connsiteY2-14" fmla="*/ 2118956 h 4847202"/>
              <a:gd name="connsiteX3-15" fmla="*/ 1052026 w 5495139"/>
              <a:gd name="connsiteY3-16" fmla="*/ 0 h 4847202"/>
              <a:gd name="connsiteX4-17" fmla="*/ 2358399 w 5495139"/>
              <a:gd name="connsiteY4-18" fmla="*/ 1413017 h 4847202"/>
              <a:gd name="connsiteX0-19" fmla="*/ 2266959 w 5495139"/>
              <a:gd name="connsiteY0-20" fmla="*/ 1321577 h 4847202"/>
              <a:gd name="connsiteX1-21" fmla="*/ 5495139 w 5495139"/>
              <a:gd name="connsiteY1-22" fmla="*/ 4847202 h 4847202"/>
              <a:gd name="connsiteX2-23" fmla="*/ 0 w 5495139"/>
              <a:gd name="connsiteY2-24" fmla="*/ 2118956 h 4847202"/>
              <a:gd name="connsiteX3-25" fmla="*/ 1052026 w 5495139"/>
              <a:gd name="connsiteY3-26" fmla="*/ 0 h 4847202"/>
              <a:gd name="connsiteX0-27" fmla="*/ 5495139 w 5495139"/>
              <a:gd name="connsiteY0-28" fmla="*/ 4847202 h 4847202"/>
              <a:gd name="connsiteX1-29" fmla="*/ 0 w 5495139"/>
              <a:gd name="connsiteY1-30" fmla="*/ 2118956 h 4847202"/>
              <a:gd name="connsiteX2-31" fmla="*/ 1052026 w 5495139"/>
              <a:gd name="connsiteY2-32" fmla="*/ 0 h 48472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495139" h="4847202">
                <a:moveTo>
                  <a:pt x="5495139" y="4847202"/>
                </a:moveTo>
                <a:lnTo>
                  <a:pt x="0" y="2118956"/>
                </a:lnTo>
                <a:lnTo>
                  <a:pt x="1052026" y="0"/>
                </a:lnTo>
              </a:path>
            </a:pathLst>
          </a:custGeom>
          <a:noFill/>
          <a:ln>
            <a:solidFill>
              <a:srgbClr val="FFFFFF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4" name="任意多边形: 形状 53"/>
          <p:cNvSpPr/>
          <p:nvPr userDrawn="1">
            <p:custDataLst>
              <p:tags r:id="rId20"/>
            </p:custDataLst>
          </p:nvPr>
        </p:nvSpPr>
        <p:spPr>
          <a:xfrm>
            <a:off x="0" y="4337544"/>
            <a:ext cx="3354056" cy="2520456"/>
          </a:xfrm>
          <a:custGeom>
            <a:avLst/>
            <a:gdLst>
              <a:gd name="connsiteX0" fmla="*/ 0 w 3354056"/>
              <a:gd name="connsiteY0" fmla="*/ 0 h 2520456"/>
              <a:gd name="connsiteX1" fmla="*/ 3354056 w 3354056"/>
              <a:gd name="connsiteY1" fmla="*/ 1665233 h 2520456"/>
              <a:gd name="connsiteX2" fmla="*/ 2929452 w 3354056"/>
              <a:gd name="connsiteY2" fmla="*/ 2520456 h 2520456"/>
              <a:gd name="connsiteX3" fmla="*/ 0 w 3354056"/>
              <a:gd name="connsiteY3" fmla="*/ 0 h 2520456"/>
              <a:gd name="connsiteX0-1" fmla="*/ 0 w 3354056"/>
              <a:gd name="connsiteY0-2" fmla="*/ 0 h 2520456"/>
              <a:gd name="connsiteX1-3" fmla="*/ 3354056 w 3354056"/>
              <a:gd name="connsiteY1-4" fmla="*/ 1665233 h 2520456"/>
              <a:gd name="connsiteX2-5" fmla="*/ 2929452 w 3354056"/>
              <a:gd name="connsiteY2-6" fmla="*/ 2520456 h 2520456"/>
              <a:gd name="connsiteX3-7" fmla="*/ 1889377 w 3354056"/>
              <a:gd name="connsiteY3-8" fmla="*/ 1625104 h 2520456"/>
              <a:gd name="connsiteX4" fmla="*/ 0 w 3354056"/>
              <a:gd name="connsiteY4" fmla="*/ 0 h 2520456"/>
              <a:gd name="connsiteX0-9" fmla="*/ 1889377 w 3354056"/>
              <a:gd name="connsiteY0-10" fmla="*/ 1625104 h 2520456"/>
              <a:gd name="connsiteX1-11" fmla="*/ 0 w 3354056"/>
              <a:gd name="connsiteY1-12" fmla="*/ 0 h 2520456"/>
              <a:gd name="connsiteX2-13" fmla="*/ 3354056 w 3354056"/>
              <a:gd name="connsiteY2-14" fmla="*/ 1665233 h 2520456"/>
              <a:gd name="connsiteX3-15" fmla="*/ 2929452 w 3354056"/>
              <a:gd name="connsiteY3-16" fmla="*/ 2520456 h 2520456"/>
              <a:gd name="connsiteX4-17" fmla="*/ 1980817 w 3354056"/>
              <a:gd name="connsiteY4-18" fmla="*/ 1716544 h 2520456"/>
              <a:gd name="connsiteX0-19" fmla="*/ 0 w 3354056"/>
              <a:gd name="connsiteY0-20" fmla="*/ 0 h 2520456"/>
              <a:gd name="connsiteX1-21" fmla="*/ 3354056 w 3354056"/>
              <a:gd name="connsiteY1-22" fmla="*/ 1665233 h 2520456"/>
              <a:gd name="connsiteX2-23" fmla="*/ 2929452 w 3354056"/>
              <a:gd name="connsiteY2-24" fmla="*/ 2520456 h 2520456"/>
              <a:gd name="connsiteX3-25" fmla="*/ 1980817 w 3354056"/>
              <a:gd name="connsiteY3-26" fmla="*/ 1716544 h 2520456"/>
              <a:gd name="connsiteX0-27" fmla="*/ 0 w 3354056"/>
              <a:gd name="connsiteY0-28" fmla="*/ 0 h 2520456"/>
              <a:gd name="connsiteX1-29" fmla="*/ 3354056 w 3354056"/>
              <a:gd name="connsiteY1-30" fmla="*/ 1665233 h 2520456"/>
              <a:gd name="connsiteX2-31" fmla="*/ 2929452 w 3354056"/>
              <a:gd name="connsiteY2-32" fmla="*/ 2520456 h 252045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354056" h="2520456">
                <a:moveTo>
                  <a:pt x="0" y="0"/>
                </a:moveTo>
                <a:lnTo>
                  <a:pt x="3354056" y="1665233"/>
                </a:lnTo>
                <a:lnTo>
                  <a:pt x="2929452" y="2520456"/>
                </a:lnTo>
              </a:path>
            </a:pathLst>
          </a:custGeom>
          <a:noFill/>
          <a:ln>
            <a:solidFill>
              <a:srgbClr val="FFFFFF">
                <a:alpha val="1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58" name="任意多边形: 形状 57"/>
          <p:cNvSpPr/>
          <p:nvPr userDrawn="1">
            <p:custDataLst>
              <p:tags r:id="rId21"/>
            </p:custDataLst>
          </p:nvPr>
        </p:nvSpPr>
        <p:spPr>
          <a:xfrm>
            <a:off x="0" y="4869262"/>
            <a:ext cx="2715702" cy="1988738"/>
          </a:xfrm>
          <a:custGeom>
            <a:avLst/>
            <a:gdLst>
              <a:gd name="connsiteX0" fmla="*/ 0 w 2715702"/>
              <a:gd name="connsiteY0" fmla="*/ 0 h 1988738"/>
              <a:gd name="connsiteX1" fmla="*/ 2715702 w 2715702"/>
              <a:gd name="connsiteY1" fmla="*/ 1348300 h 1988738"/>
              <a:gd name="connsiteX2" fmla="*/ 2397736 w 2715702"/>
              <a:gd name="connsiteY2" fmla="*/ 1988738 h 1988738"/>
              <a:gd name="connsiteX3" fmla="*/ 0 w 2715702"/>
              <a:gd name="connsiteY3" fmla="*/ 0 h 1988738"/>
              <a:gd name="connsiteX0-1" fmla="*/ 0 w 2715702"/>
              <a:gd name="connsiteY0-2" fmla="*/ 0 h 1988738"/>
              <a:gd name="connsiteX1-3" fmla="*/ 2715702 w 2715702"/>
              <a:gd name="connsiteY1-4" fmla="*/ 1348300 h 1988738"/>
              <a:gd name="connsiteX2-5" fmla="*/ 2397736 w 2715702"/>
              <a:gd name="connsiteY2-6" fmla="*/ 1988738 h 1988738"/>
              <a:gd name="connsiteX3-7" fmla="*/ 1479802 w 2715702"/>
              <a:gd name="connsiteY3-8" fmla="*/ 1219593 h 1988738"/>
              <a:gd name="connsiteX4" fmla="*/ 0 w 2715702"/>
              <a:gd name="connsiteY4" fmla="*/ 0 h 1988738"/>
              <a:gd name="connsiteX0-9" fmla="*/ 1479802 w 2715702"/>
              <a:gd name="connsiteY0-10" fmla="*/ 1219593 h 1988738"/>
              <a:gd name="connsiteX1-11" fmla="*/ 0 w 2715702"/>
              <a:gd name="connsiteY1-12" fmla="*/ 0 h 1988738"/>
              <a:gd name="connsiteX2-13" fmla="*/ 2715702 w 2715702"/>
              <a:gd name="connsiteY2-14" fmla="*/ 1348300 h 1988738"/>
              <a:gd name="connsiteX3-15" fmla="*/ 2397736 w 2715702"/>
              <a:gd name="connsiteY3-16" fmla="*/ 1988738 h 1988738"/>
              <a:gd name="connsiteX4-17" fmla="*/ 1571242 w 2715702"/>
              <a:gd name="connsiteY4-18" fmla="*/ 1311033 h 1988738"/>
              <a:gd name="connsiteX0-19" fmla="*/ 0 w 2715702"/>
              <a:gd name="connsiteY0-20" fmla="*/ 0 h 1988738"/>
              <a:gd name="connsiteX1-21" fmla="*/ 2715702 w 2715702"/>
              <a:gd name="connsiteY1-22" fmla="*/ 1348300 h 1988738"/>
              <a:gd name="connsiteX2-23" fmla="*/ 2397736 w 2715702"/>
              <a:gd name="connsiteY2-24" fmla="*/ 1988738 h 1988738"/>
              <a:gd name="connsiteX3-25" fmla="*/ 1571242 w 2715702"/>
              <a:gd name="connsiteY3-26" fmla="*/ 1311033 h 1988738"/>
              <a:gd name="connsiteX0-27" fmla="*/ 0 w 2715702"/>
              <a:gd name="connsiteY0-28" fmla="*/ 0 h 1988738"/>
              <a:gd name="connsiteX1-29" fmla="*/ 2715702 w 2715702"/>
              <a:gd name="connsiteY1-30" fmla="*/ 1348300 h 1988738"/>
              <a:gd name="connsiteX2-31" fmla="*/ 2397736 w 2715702"/>
              <a:gd name="connsiteY2-32" fmla="*/ 1988738 h 19887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715702" h="1988738">
                <a:moveTo>
                  <a:pt x="0" y="0"/>
                </a:moveTo>
                <a:lnTo>
                  <a:pt x="2715702" y="1348300"/>
                </a:lnTo>
                <a:lnTo>
                  <a:pt x="2397736" y="1988738"/>
                </a:lnTo>
              </a:path>
            </a:pathLst>
          </a:custGeom>
          <a:noFill/>
          <a:ln>
            <a:solidFill>
              <a:srgbClr val="FFFFFF">
                <a:alpha val="16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3" name="任意多边形: 形状 62"/>
          <p:cNvSpPr/>
          <p:nvPr userDrawn="1">
            <p:custDataLst>
              <p:tags r:id="rId22"/>
            </p:custDataLst>
          </p:nvPr>
        </p:nvSpPr>
        <p:spPr>
          <a:xfrm>
            <a:off x="0" y="5411612"/>
            <a:ext cx="2064581" cy="1446388"/>
          </a:xfrm>
          <a:custGeom>
            <a:avLst/>
            <a:gdLst>
              <a:gd name="connsiteX0" fmla="*/ 0 w 2064581"/>
              <a:gd name="connsiteY0" fmla="*/ 0 h 1446388"/>
              <a:gd name="connsiteX1" fmla="*/ 2064581 w 2064581"/>
              <a:gd name="connsiteY1" fmla="*/ 1025030 h 1446388"/>
              <a:gd name="connsiteX2" fmla="*/ 1855384 w 2064581"/>
              <a:gd name="connsiteY2" fmla="*/ 1446388 h 1446388"/>
              <a:gd name="connsiteX3" fmla="*/ 0 w 2064581"/>
              <a:gd name="connsiteY3" fmla="*/ 0 h 1446388"/>
              <a:gd name="connsiteX0-1" fmla="*/ 0 w 2064581"/>
              <a:gd name="connsiteY0-2" fmla="*/ 0 h 1446388"/>
              <a:gd name="connsiteX1-3" fmla="*/ 2064581 w 2064581"/>
              <a:gd name="connsiteY1-4" fmla="*/ 1025030 h 1446388"/>
              <a:gd name="connsiteX2-5" fmla="*/ 1855384 w 2064581"/>
              <a:gd name="connsiteY2-6" fmla="*/ 1446388 h 1446388"/>
              <a:gd name="connsiteX3-7" fmla="*/ 1084515 w 2064581"/>
              <a:gd name="connsiteY3-8" fmla="*/ 843932 h 1446388"/>
              <a:gd name="connsiteX4" fmla="*/ 0 w 2064581"/>
              <a:gd name="connsiteY4" fmla="*/ 0 h 1446388"/>
              <a:gd name="connsiteX0-9" fmla="*/ 1084515 w 2064581"/>
              <a:gd name="connsiteY0-10" fmla="*/ 843932 h 1446388"/>
              <a:gd name="connsiteX1-11" fmla="*/ 0 w 2064581"/>
              <a:gd name="connsiteY1-12" fmla="*/ 0 h 1446388"/>
              <a:gd name="connsiteX2-13" fmla="*/ 2064581 w 2064581"/>
              <a:gd name="connsiteY2-14" fmla="*/ 1025030 h 1446388"/>
              <a:gd name="connsiteX3-15" fmla="*/ 1855384 w 2064581"/>
              <a:gd name="connsiteY3-16" fmla="*/ 1446388 h 1446388"/>
              <a:gd name="connsiteX4-17" fmla="*/ 1175955 w 2064581"/>
              <a:gd name="connsiteY4-18" fmla="*/ 935372 h 1446388"/>
              <a:gd name="connsiteX0-19" fmla="*/ 0 w 2064581"/>
              <a:gd name="connsiteY0-20" fmla="*/ 0 h 1446388"/>
              <a:gd name="connsiteX1-21" fmla="*/ 2064581 w 2064581"/>
              <a:gd name="connsiteY1-22" fmla="*/ 1025030 h 1446388"/>
              <a:gd name="connsiteX2-23" fmla="*/ 1855384 w 2064581"/>
              <a:gd name="connsiteY2-24" fmla="*/ 1446388 h 1446388"/>
              <a:gd name="connsiteX3-25" fmla="*/ 1175955 w 2064581"/>
              <a:gd name="connsiteY3-26" fmla="*/ 935372 h 1446388"/>
              <a:gd name="connsiteX0-27" fmla="*/ 0 w 2064581"/>
              <a:gd name="connsiteY0-28" fmla="*/ 0 h 1446388"/>
              <a:gd name="connsiteX1-29" fmla="*/ 2064581 w 2064581"/>
              <a:gd name="connsiteY1-30" fmla="*/ 1025030 h 1446388"/>
              <a:gd name="connsiteX2-31" fmla="*/ 1855384 w 2064581"/>
              <a:gd name="connsiteY2-32" fmla="*/ 1446388 h 14463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064581" h="1446388">
                <a:moveTo>
                  <a:pt x="0" y="0"/>
                </a:moveTo>
                <a:lnTo>
                  <a:pt x="2064581" y="1025030"/>
                </a:lnTo>
                <a:lnTo>
                  <a:pt x="1855384" y="1446388"/>
                </a:lnTo>
              </a:path>
            </a:pathLst>
          </a:custGeom>
          <a:noFill/>
          <a:ln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67" name="任意多边形: 形状 66"/>
          <p:cNvSpPr/>
          <p:nvPr userDrawn="1">
            <p:custDataLst>
              <p:tags r:id="rId23"/>
            </p:custDataLst>
          </p:nvPr>
        </p:nvSpPr>
        <p:spPr>
          <a:xfrm>
            <a:off x="0" y="5922061"/>
            <a:ext cx="1451761" cy="935939"/>
          </a:xfrm>
          <a:custGeom>
            <a:avLst/>
            <a:gdLst>
              <a:gd name="connsiteX0" fmla="*/ 0 w 1451761"/>
              <a:gd name="connsiteY0" fmla="*/ 0 h 935939"/>
              <a:gd name="connsiteX1" fmla="*/ 1451761 w 1451761"/>
              <a:gd name="connsiteY1" fmla="*/ 720776 h 935939"/>
              <a:gd name="connsiteX2" fmla="*/ 1344936 w 1451761"/>
              <a:gd name="connsiteY2" fmla="*/ 935939 h 935939"/>
              <a:gd name="connsiteX3" fmla="*/ 0 w 1451761"/>
              <a:gd name="connsiteY3" fmla="*/ 0 h 935939"/>
              <a:gd name="connsiteX0-1" fmla="*/ 0 w 1451761"/>
              <a:gd name="connsiteY0-2" fmla="*/ 0 h 935939"/>
              <a:gd name="connsiteX1-3" fmla="*/ 1451761 w 1451761"/>
              <a:gd name="connsiteY1-4" fmla="*/ 720776 h 935939"/>
              <a:gd name="connsiteX2-5" fmla="*/ 1344936 w 1451761"/>
              <a:gd name="connsiteY2-6" fmla="*/ 935939 h 935939"/>
              <a:gd name="connsiteX3-7" fmla="*/ 658271 w 1451761"/>
              <a:gd name="connsiteY3-8" fmla="*/ 459691 h 935939"/>
              <a:gd name="connsiteX4" fmla="*/ 0 w 1451761"/>
              <a:gd name="connsiteY4" fmla="*/ 0 h 935939"/>
              <a:gd name="connsiteX0-9" fmla="*/ 658271 w 1451761"/>
              <a:gd name="connsiteY0-10" fmla="*/ 459691 h 935939"/>
              <a:gd name="connsiteX1-11" fmla="*/ 0 w 1451761"/>
              <a:gd name="connsiteY1-12" fmla="*/ 0 h 935939"/>
              <a:gd name="connsiteX2-13" fmla="*/ 1451761 w 1451761"/>
              <a:gd name="connsiteY2-14" fmla="*/ 720776 h 935939"/>
              <a:gd name="connsiteX3-15" fmla="*/ 1344936 w 1451761"/>
              <a:gd name="connsiteY3-16" fmla="*/ 935939 h 935939"/>
              <a:gd name="connsiteX4-17" fmla="*/ 749711 w 1451761"/>
              <a:gd name="connsiteY4-18" fmla="*/ 551131 h 935939"/>
              <a:gd name="connsiteX0-19" fmla="*/ 0 w 1451761"/>
              <a:gd name="connsiteY0-20" fmla="*/ 0 h 935939"/>
              <a:gd name="connsiteX1-21" fmla="*/ 1451761 w 1451761"/>
              <a:gd name="connsiteY1-22" fmla="*/ 720776 h 935939"/>
              <a:gd name="connsiteX2-23" fmla="*/ 1344936 w 1451761"/>
              <a:gd name="connsiteY2-24" fmla="*/ 935939 h 935939"/>
              <a:gd name="connsiteX3-25" fmla="*/ 749711 w 1451761"/>
              <a:gd name="connsiteY3-26" fmla="*/ 551131 h 935939"/>
              <a:gd name="connsiteX0-27" fmla="*/ 0 w 1451761"/>
              <a:gd name="connsiteY0-28" fmla="*/ 0 h 935939"/>
              <a:gd name="connsiteX1-29" fmla="*/ 1451761 w 1451761"/>
              <a:gd name="connsiteY1-30" fmla="*/ 720776 h 935939"/>
              <a:gd name="connsiteX2-31" fmla="*/ 1344936 w 1451761"/>
              <a:gd name="connsiteY2-32" fmla="*/ 935939 h 9359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51761" h="935939">
                <a:moveTo>
                  <a:pt x="0" y="0"/>
                </a:moveTo>
                <a:lnTo>
                  <a:pt x="1451761" y="720776"/>
                </a:lnTo>
                <a:lnTo>
                  <a:pt x="1344936" y="935939"/>
                </a:lnTo>
              </a:path>
            </a:pathLst>
          </a:custGeom>
          <a:noFill/>
          <a:ln>
            <a:solidFill>
              <a:srgbClr val="FFFFFF">
                <a:alpha val="2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5" name="任意多边形: 形状 74"/>
          <p:cNvSpPr/>
          <p:nvPr userDrawn="1">
            <p:custDataLst>
              <p:tags r:id="rId24"/>
            </p:custDataLst>
          </p:nvPr>
        </p:nvSpPr>
        <p:spPr>
          <a:xfrm>
            <a:off x="0" y="3798813"/>
            <a:ext cx="4000070" cy="3059187"/>
          </a:xfrm>
          <a:custGeom>
            <a:avLst/>
            <a:gdLst>
              <a:gd name="connsiteX0" fmla="*/ 0 w 4000070"/>
              <a:gd name="connsiteY0" fmla="*/ 0 h 3059187"/>
              <a:gd name="connsiteX1" fmla="*/ 4000070 w 4000070"/>
              <a:gd name="connsiteY1" fmla="*/ 1985968 h 3059187"/>
              <a:gd name="connsiteX2" fmla="*/ 3467234 w 4000070"/>
              <a:gd name="connsiteY2" fmla="*/ 3059187 h 3059187"/>
              <a:gd name="connsiteX3" fmla="*/ 0 w 4000070"/>
              <a:gd name="connsiteY3" fmla="*/ 0 h 3059187"/>
              <a:gd name="connsiteX0-1" fmla="*/ 0 w 4000070"/>
              <a:gd name="connsiteY0-2" fmla="*/ 0 h 3059187"/>
              <a:gd name="connsiteX1-3" fmla="*/ 4000070 w 4000070"/>
              <a:gd name="connsiteY1-4" fmla="*/ 1985968 h 3059187"/>
              <a:gd name="connsiteX2-5" fmla="*/ 3467234 w 4000070"/>
              <a:gd name="connsiteY2-6" fmla="*/ 3059187 h 3059187"/>
              <a:gd name="connsiteX3-7" fmla="*/ 1515521 w 4000070"/>
              <a:gd name="connsiteY3-8" fmla="*/ 1335163 h 3059187"/>
              <a:gd name="connsiteX4" fmla="*/ 0 w 4000070"/>
              <a:gd name="connsiteY4" fmla="*/ 0 h 3059187"/>
              <a:gd name="connsiteX0-9" fmla="*/ 1515521 w 4000070"/>
              <a:gd name="connsiteY0-10" fmla="*/ 1335163 h 3059187"/>
              <a:gd name="connsiteX1-11" fmla="*/ 0 w 4000070"/>
              <a:gd name="connsiteY1-12" fmla="*/ 0 h 3059187"/>
              <a:gd name="connsiteX2-13" fmla="*/ 4000070 w 4000070"/>
              <a:gd name="connsiteY2-14" fmla="*/ 1985968 h 3059187"/>
              <a:gd name="connsiteX3-15" fmla="*/ 3467234 w 4000070"/>
              <a:gd name="connsiteY3-16" fmla="*/ 3059187 h 3059187"/>
              <a:gd name="connsiteX4-17" fmla="*/ 1606961 w 4000070"/>
              <a:gd name="connsiteY4-18" fmla="*/ 1426603 h 3059187"/>
              <a:gd name="connsiteX0-19" fmla="*/ 0 w 4000070"/>
              <a:gd name="connsiteY0-20" fmla="*/ 0 h 3059187"/>
              <a:gd name="connsiteX1-21" fmla="*/ 4000070 w 4000070"/>
              <a:gd name="connsiteY1-22" fmla="*/ 1985968 h 3059187"/>
              <a:gd name="connsiteX2-23" fmla="*/ 3467234 w 4000070"/>
              <a:gd name="connsiteY2-24" fmla="*/ 3059187 h 3059187"/>
              <a:gd name="connsiteX3-25" fmla="*/ 1606961 w 4000070"/>
              <a:gd name="connsiteY3-26" fmla="*/ 1426603 h 3059187"/>
              <a:gd name="connsiteX0-27" fmla="*/ 0 w 4000070"/>
              <a:gd name="connsiteY0-28" fmla="*/ 0 h 3059187"/>
              <a:gd name="connsiteX1-29" fmla="*/ 4000070 w 4000070"/>
              <a:gd name="connsiteY1-30" fmla="*/ 1985968 h 3059187"/>
              <a:gd name="connsiteX2-31" fmla="*/ 3467234 w 4000070"/>
              <a:gd name="connsiteY2-32" fmla="*/ 3059187 h 30591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000070" h="3059187">
                <a:moveTo>
                  <a:pt x="0" y="0"/>
                </a:moveTo>
                <a:lnTo>
                  <a:pt x="4000070" y="1985968"/>
                </a:lnTo>
                <a:lnTo>
                  <a:pt x="3467234" y="3059187"/>
                </a:lnTo>
              </a:path>
            </a:pathLst>
          </a:custGeom>
          <a:noFill/>
          <a:ln>
            <a:solidFill>
              <a:srgbClr val="FFFFFF">
                <a:alpha val="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9" name="任意多边形: 形状 48"/>
          <p:cNvSpPr/>
          <p:nvPr userDrawn="1">
            <p:custDataLst>
              <p:tags r:id="rId25"/>
            </p:custDataLst>
          </p:nvPr>
        </p:nvSpPr>
        <p:spPr>
          <a:xfrm>
            <a:off x="4154376" y="2"/>
            <a:ext cx="7819637" cy="6854189"/>
          </a:xfrm>
          <a:custGeom>
            <a:avLst/>
            <a:gdLst>
              <a:gd name="connsiteX0" fmla="*/ 8038464 w 8038464"/>
              <a:gd name="connsiteY0" fmla="*/ 0 h 6854190"/>
              <a:gd name="connsiteX1" fmla="*/ 8038464 w 8038464"/>
              <a:gd name="connsiteY1" fmla="*/ 6854190 h 6854190"/>
              <a:gd name="connsiteX2" fmla="*/ 7819637 w 8038464"/>
              <a:gd name="connsiteY2" fmla="*/ 6854190 h 6854190"/>
              <a:gd name="connsiteX3" fmla="*/ 0 w 8038464"/>
              <a:gd name="connsiteY3" fmla="*/ 2971870 h 6854190"/>
              <a:gd name="connsiteX4" fmla="*/ 1475483 w 8038464"/>
              <a:gd name="connsiteY4" fmla="*/ 1 h 6854190"/>
              <a:gd name="connsiteX0-1" fmla="*/ 8038464 w 8129904"/>
              <a:gd name="connsiteY0-2" fmla="*/ 6854190 h 6945630"/>
              <a:gd name="connsiteX1-3" fmla="*/ 7819637 w 8129904"/>
              <a:gd name="connsiteY1-4" fmla="*/ 6854190 h 6945630"/>
              <a:gd name="connsiteX2-5" fmla="*/ 0 w 8129904"/>
              <a:gd name="connsiteY2-6" fmla="*/ 2971870 h 6945630"/>
              <a:gd name="connsiteX3-7" fmla="*/ 1475483 w 8129904"/>
              <a:gd name="connsiteY3-8" fmla="*/ 1 h 6945630"/>
              <a:gd name="connsiteX4-9" fmla="*/ 8038464 w 8129904"/>
              <a:gd name="connsiteY4-10" fmla="*/ 0 h 6945630"/>
              <a:gd name="connsiteX5" fmla="*/ 8129904 w 8129904"/>
              <a:gd name="connsiteY5" fmla="*/ 6945630 h 6945630"/>
              <a:gd name="connsiteX0-11" fmla="*/ 8038464 w 8038464"/>
              <a:gd name="connsiteY0-12" fmla="*/ 6854190 h 6854190"/>
              <a:gd name="connsiteX1-13" fmla="*/ 7819637 w 8038464"/>
              <a:gd name="connsiteY1-14" fmla="*/ 6854190 h 6854190"/>
              <a:gd name="connsiteX2-15" fmla="*/ 0 w 8038464"/>
              <a:gd name="connsiteY2-16" fmla="*/ 2971870 h 6854190"/>
              <a:gd name="connsiteX3-17" fmla="*/ 1475483 w 8038464"/>
              <a:gd name="connsiteY3-18" fmla="*/ 1 h 6854190"/>
              <a:gd name="connsiteX4-19" fmla="*/ 8038464 w 8038464"/>
              <a:gd name="connsiteY4-20" fmla="*/ 0 h 6854190"/>
              <a:gd name="connsiteX0-21" fmla="*/ 7819637 w 8038464"/>
              <a:gd name="connsiteY0-22" fmla="*/ 6854190 h 6854190"/>
              <a:gd name="connsiteX1-23" fmla="*/ 0 w 8038464"/>
              <a:gd name="connsiteY1-24" fmla="*/ 2971870 h 6854190"/>
              <a:gd name="connsiteX2-25" fmla="*/ 1475483 w 8038464"/>
              <a:gd name="connsiteY2-26" fmla="*/ 1 h 6854190"/>
              <a:gd name="connsiteX3-27" fmla="*/ 8038464 w 8038464"/>
              <a:gd name="connsiteY3-28" fmla="*/ 0 h 6854190"/>
              <a:gd name="connsiteX0-29" fmla="*/ 7819637 w 7819637"/>
              <a:gd name="connsiteY0-30" fmla="*/ 6854189 h 6854189"/>
              <a:gd name="connsiteX1-31" fmla="*/ 0 w 7819637"/>
              <a:gd name="connsiteY1-32" fmla="*/ 2971869 h 6854189"/>
              <a:gd name="connsiteX2-33" fmla="*/ 1475483 w 7819637"/>
              <a:gd name="connsiteY2-34" fmla="*/ 0 h 6854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819637" h="6854189">
                <a:moveTo>
                  <a:pt x="7819637" y="6854189"/>
                </a:moveTo>
                <a:lnTo>
                  <a:pt x="0" y="2971869"/>
                </a:lnTo>
                <a:lnTo>
                  <a:pt x="1475483" y="0"/>
                </a:lnTo>
              </a:path>
            </a:pathLst>
          </a:custGeom>
          <a:noFill/>
          <a:ln>
            <a:solidFill>
              <a:srgbClr val="FFFFF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3" name="任意多边形: 形状 32"/>
          <p:cNvSpPr/>
          <p:nvPr userDrawn="1">
            <p:custDataLst>
              <p:tags r:id="rId26"/>
            </p:custDataLst>
          </p:nvPr>
        </p:nvSpPr>
        <p:spPr>
          <a:xfrm>
            <a:off x="4799550" y="1"/>
            <a:ext cx="7392450" cy="6425371"/>
          </a:xfrm>
          <a:custGeom>
            <a:avLst/>
            <a:gdLst>
              <a:gd name="connsiteX0" fmla="*/ 1367883 w 7392450"/>
              <a:gd name="connsiteY0" fmla="*/ 0 h 6425371"/>
              <a:gd name="connsiteX1" fmla="*/ 7392449 w 7392450"/>
              <a:gd name="connsiteY1" fmla="*/ 1 h 6425371"/>
              <a:gd name="connsiteX2" fmla="*/ 7392450 w 7392450"/>
              <a:gd name="connsiteY2" fmla="*/ 6425371 h 6425371"/>
              <a:gd name="connsiteX3" fmla="*/ 0 w 7392450"/>
              <a:gd name="connsiteY3" fmla="*/ 2755142 h 6425371"/>
              <a:gd name="connsiteX4" fmla="*/ 1367883 w 7392450"/>
              <a:gd name="connsiteY4" fmla="*/ 0 h 6425371"/>
              <a:gd name="connsiteX0-1" fmla="*/ 7392449 w 7483889"/>
              <a:gd name="connsiteY0-2" fmla="*/ 1 h 6425371"/>
              <a:gd name="connsiteX1-3" fmla="*/ 7392450 w 7483889"/>
              <a:gd name="connsiteY1-4" fmla="*/ 6425371 h 6425371"/>
              <a:gd name="connsiteX2-5" fmla="*/ 0 w 7483889"/>
              <a:gd name="connsiteY2-6" fmla="*/ 2755142 h 6425371"/>
              <a:gd name="connsiteX3-7" fmla="*/ 1367883 w 7483889"/>
              <a:gd name="connsiteY3-8" fmla="*/ 0 h 6425371"/>
              <a:gd name="connsiteX4-9" fmla="*/ 7483889 w 7483889"/>
              <a:gd name="connsiteY4-10" fmla="*/ 91441 h 6425371"/>
              <a:gd name="connsiteX0-11" fmla="*/ 7392449 w 7392450"/>
              <a:gd name="connsiteY0-12" fmla="*/ 1 h 6425371"/>
              <a:gd name="connsiteX1-13" fmla="*/ 7392450 w 7392450"/>
              <a:gd name="connsiteY1-14" fmla="*/ 6425371 h 6425371"/>
              <a:gd name="connsiteX2-15" fmla="*/ 0 w 7392450"/>
              <a:gd name="connsiteY2-16" fmla="*/ 2755142 h 6425371"/>
              <a:gd name="connsiteX3-17" fmla="*/ 1367883 w 7392450"/>
              <a:gd name="connsiteY3-18" fmla="*/ 0 h 6425371"/>
              <a:gd name="connsiteX0-19" fmla="*/ 7392450 w 7392450"/>
              <a:gd name="connsiteY0-20" fmla="*/ 6425371 h 6425371"/>
              <a:gd name="connsiteX1-21" fmla="*/ 0 w 7392450"/>
              <a:gd name="connsiteY1-22" fmla="*/ 2755142 h 6425371"/>
              <a:gd name="connsiteX2-23" fmla="*/ 1367883 w 7392450"/>
              <a:gd name="connsiteY2-24" fmla="*/ 0 h 64253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7392450" h="6425371">
                <a:moveTo>
                  <a:pt x="7392450" y="6425371"/>
                </a:moveTo>
                <a:lnTo>
                  <a:pt x="0" y="2755142"/>
                </a:lnTo>
                <a:lnTo>
                  <a:pt x="1367883" y="0"/>
                </a:lnTo>
              </a:path>
            </a:pathLst>
          </a:custGeom>
          <a:noFill/>
          <a:ln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8" name="任意多边形: 形状 37"/>
          <p:cNvSpPr/>
          <p:nvPr userDrawn="1">
            <p:custDataLst>
              <p:tags r:id="rId27"/>
            </p:custDataLst>
          </p:nvPr>
        </p:nvSpPr>
        <p:spPr>
          <a:xfrm>
            <a:off x="5437905" y="2"/>
            <a:ext cx="6754095" cy="5893654"/>
          </a:xfrm>
          <a:custGeom>
            <a:avLst/>
            <a:gdLst>
              <a:gd name="connsiteX0" fmla="*/ 1261244 w 6754095"/>
              <a:gd name="connsiteY0" fmla="*/ 0 h 5893654"/>
              <a:gd name="connsiteX1" fmla="*/ 6754094 w 6754095"/>
              <a:gd name="connsiteY1" fmla="*/ 0 h 5893654"/>
              <a:gd name="connsiteX2" fmla="*/ 6754095 w 6754095"/>
              <a:gd name="connsiteY2" fmla="*/ 5893654 h 5893654"/>
              <a:gd name="connsiteX3" fmla="*/ 0 w 6754095"/>
              <a:gd name="connsiteY3" fmla="*/ 2540358 h 5893654"/>
              <a:gd name="connsiteX4" fmla="*/ 1261244 w 6754095"/>
              <a:gd name="connsiteY4" fmla="*/ 0 h 5893654"/>
              <a:gd name="connsiteX0-1" fmla="*/ 6754094 w 6845534"/>
              <a:gd name="connsiteY0-2" fmla="*/ 0 h 5893654"/>
              <a:gd name="connsiteX1-3" fmla="*/ 6754095 w 6845534"/>
              <a:gd name="connsiteY1-4" fmla="*/ 5893654 h 5893654"/>
              <a:gd name="connsiteX2-5" fmla="*/ 0 w 6845534"/>
              <a:gd name="connsiteY2-6" fmla="*/ 2540358 h 5893654"/>
              <a:gd name="connsiteX3-7" fmla="*/ 1261244 w 6845534"/>
              <a:gd name="connsiteY3-8" fmla="*/ 0 h 5893654"/>
              <a:gd name="connsiteX4-9" fmla="*/ 6845534 w 6845534"/>
              <a:gd name="connsiteY4-10" fmla="*/ 91440 h 5893654"/>
              <a:gd name="connsiteX0-11" fmla="*/ 6754094 w 6754095"/>
              <a:gd name="connsiteY0-12" fmla="*/ 0 h 5893654"/>
              <a:gd name="connsiteX1-13" fmla="*/ 6754095 w 6754095"/>
              <a:gd name="connsiteY1-14" fmla="*/ 5893654 h 5893654"/>
              <a:gd name="connsiteX2-15" fmla="*/ 0 w 6754095"/>
              <a:gd name="connsiteY2-16" fmla="*/ 2540358 h 5893654"/>
              <a:gd name="connsiteX3-17" fmla="*/ 1261244 w 6754095"/>
              <a:gd name="connsiteY3-18" fmla="*/ 0 h 5893654"/>
              <a:gd name="connsiteX0-19" fmla="*/ 6754095 w 6754095"/>
              <a:gd name="connsiteY0-20" fmla="*/ 5893654 h 5893654"/>
              <a:gd name="connsiteX1-21" fmla="*/ 0 w 6754095"/>
              <a:gd name="connsiteY1-22" fmla="*/ 2540358 h 5893654"/>
              <a:gd name="connsiteX2-23" fmla="*/ 1261244 w 6754095"/>
              <a:gd name="connsiteY2-24" fmla="*/ 0 h 589365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754095" h="5893654">
                <a:moveTo>
                  <a:pt x="6754095" y="5893654"/>
                </a:moveTo>
                <a:lnTo>
                  <a:pt x="0" y="2540358"/>
                </a:lnTo>
                <a:lnTo>
                  <a:pt x="1261244" y="0"/>
                </a:lnTo>
              </a:path>
            </a:pathLst>
          </a:custGeom>
          <a:noFill/>
          <a:ln>
            <a:solidFill>
              <a:srgbClr val="FFFFFF">
                <a:alpha val="2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6" name="任意多边形: 形状 45"/>
          <p:cNvSpPr/>
          <p:nvPr userDrawn="1">
            <p:custDataLst>
              <p:tags r:id="rId28"/>
            </p:custDataLst>
          </p:nvPr>
        </p:nvSpPr>
        <p:spPr>
          <a:xfrm>
            <a:off x="6089025" y="1"/>
            <a:ext cx="6102975" cy="5351303"/>
          </a:xfrm>
          <a:custGeom>
            <a:avLst/>
            <a:gdLst>
              <a:gd name="connsiteX0" fmla="*/ 6102974 w 6102975"/>
              <a:gd name="connsiteY0" fmla="*/ 0 h 5351304"/>
              <a:gd name="connsiteX1" fmla="*/ 6102975 w 6102975"/>
              <a:gd name="connsiteY1" fmla="*/ 5351304 h 5351304"/>
              <a:gd name="connsiteX2" fmla="*/ 0 w 6102975"/>
              <a:gd name="connsiteY2" fmla="*/ 2321278 h 5351304"/>
              <a:gd name="connsiteX3" fmla="*/ 1152475 w 6102975"/>
              <a:gd name="connsiteY3" fmla="*/ 1 h 5351304"/>
              <a:gd name="connsiteX4" fmla="*/ 6102974 w 6102975"/>
              <a:gd name="connsiteY4" fmla="*/ 0 h 5351304"/>
              <a:gd name="connsiteX0-1" fmla="*/ 6102974 w 6194414"/>
              <a:gd name="connsiteY0-2" fmla="*/ 0 h 5351304"/>
              <a:gd name="connsiteX1-3" fmla="*/ 6102975 w 6194414"/>
              <a:gd name="connsiteY1-4" fmla="*/ 5351304 h 5351304"/>
              <a:gd name="connsiteX2-5" fmla="*/ 0 w 6194414"/>
              <a:gd name="connsiteY2-6" fmla="*/ 2321278 h 5351304"/>
              <a:gd name="connsiteX3-7" fmla="*/ 1152475 w 6194414"/>
              <a:gd name="connsiteY3-8" fmla="*/ 1 h 5351304"/>
              <a:gd name="connsiteX4-9" fmla="*/ 6194414 w 6194414"/>
              <a:gd name="connsiteY4-10" fmla="*/ 91440 h 5351304"/>
              <a:gd name="connsiteX0-11" fmla="*/ 6102974 w 6102975"/>
              <a:gd name="connsiteY0-12" fmla="*/ 0 h 5351304"/>
              <a:gd name="connsiteX1-13" fmla="*/ 6102975 w 6102975"/>
              <a:gd name="connsiteY1-14" fmla="*/ 5351304 h 5351304"/>
              <a:gd name="connsiteX2-15" fmla="*/ 0 w 6102975"/>
              <a:gd name="connsiteY2-16" fmla="*/ 2321278 h 5351304"/>
              <a:gd name="connsiteX3-17" fmla="*/ 1152475 w 6102975"/>
              <a:gd name="connsiteY3-18" fmla="*/ 1 h 5351304"/>
              <a:gd name="connsiteX0-19" fmla="*/ 6102975 w 6102975"/>
              <a:gd name="connsiteY0-20" fmla="*/ 5351303 h 5351303"/>
              <a:gd name="connsiteX1-21" fmla="*/ 0 w 6102975"/>
              <a:gd name="connsiteY1-22" fmla="*/ 2321277 h 5351303"/>
              <a:gd name="connsiteX2-23" fmla="*/ 1152475 w 6102975"/>
              <a:gd name="connsiteY2-24" fmla="*/ 0 h 5351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102975" h="5351303">
                <a:moveTo>
                  <a:pt x="6102975" y="5351303"/>
                </a:moveTo>
                <a:lnTo>
                  <a:pt x="0" y="2321277"/>
                </a:lnTo>
                <a:lnTo>
                  <a:pt x="1152475" y="0"/>
                </a:lnTo>
              </a:path>
            </a:pathLst>
          </a:custGeom>
          <a:noFill/>
          <a:ln>
            <a:solidFill>
              <a:srgbClr val="FFFFFF">
                <a:alpha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30000">
                <a:schemeClr val="accent1"/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138420" y="989965"/>
            <a:ext cx="1952625" cy="1081405"/>
          </a:xfrm>
        </p:spPr>
        <p:txBody>
          <a:bodyPr wrap="square" anchor="b">
            <a:normAutofit/>
          </a:bodyPr>
          <a:lstStyle>
            <a:lvl1pPr algn="dist">
              <a:defRPr sz="6000" u="none" strike="noStrike" kern="1200" cap="none" spc="0" normalizeH="0" baseline="0">
                <a:solidFill>
                  <a:srgbClr val="FFFFFF"/>
                </a:solidFill>
                <a:uFillTx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30000">
                <a:schemeClr val="accent1"/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4633007" y="3552962"/>
            <a:ext cx="6361859" cy="1152000"/>
          </a:xfrm>
        </p:spPr>
        <p:txBody>
          <a:bodyPr wrap="square" anchor="t">
            <a:normAutofit/>
          </a:bodyPr>
          <a:lstStyle>
            <a:lvl1pPr algn="r">
              <a:defRPr sz="54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编辑母版标题</a:t>
            </a:r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3"/>
            </p:custDataLst>
          </p:nvPr>
        </p:nvSpPr>
        <p:spPr>
          <a:xfrm>
            <a:off x="6422866" y="1954175"/>
            <a:ext cx="4572000" cy="1224000"/>
          </a:xfrm>
        </p:spPr>
        <p:txBody>
          <a:bodyPr wrap="none" anchor="b">
            <a:normAutofit/>
          </a:bodyPr>
          <a:lstStyle>
            <a:lvl1pPr marL="0" indent="0" algn="r">
              <a:buNone/>
              <a:defRPr sz="5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2146935" y="635"/>
            <a:ext cx="3477260" cy="6857365"/>
          </a:xfrm>
          <a:custGeom>
            <a:avLst/>
            <a:gdLst>
              <a:gd name="connsiteX0" fmla="*/ 93342 w 3477228"/>
              <a:gd name="connsiteY0" fmla="*/ 0 h 6860480"/>
              <a:gd name="connsiteX1" fmla="*/ 3477228 w 3477228"/>
              <a:gd name="connsiteY1" fmla="*/ 3431902 h 6860480"/>
              <a:gd name="connsiteX2" fmla="*/ 0 w 3477228"/>
              <a:gd name="connsiteY2" fmla="*/ 6860480 h 6860480"/>
              <a:gd name="connsiteX3" fmla="*/ 93342 w 3477228"/>
              <a:gd name="connsiteY3" fmla="*/ 0 h 6860480"/>
              <a:gd name="connsiteX0-1" fmla="*/ 93342 w 3477228"/>
              <a:gd name="connsiteY0-2" fmla="*/ 0 h 6860480"/>
              <a:gd name="connsiteX1-3" fmla="*/ 3477228 w 3477228"/>
              <a:gd name="connsiteY1-4" fmla="*/ 3431902 h 6860480"/>
              <a:gd name="connsiteX2-5" fmla="*/ 0 w 3477228"/>
              <a:gd name="connsiteY2-6" fmla="*/ 6860480 h 6860480"/>
              <a:gd name="connsiteX3-7" fmla="*/ 42331 w 3477228"/>
              <a:gd name="connsiteY3-8" fmla="*/ 3405930 h 6860480"/>
              <a:gd name="connsiteX4" fmla="*/ 93342 w 3477228"/>
              <a:gd name="connsiteY4" fmla="*/ 0 h 6860480"/>
              <a:gd name="connsiteX0-9" fmla="*/ 42331 w 3477228"/>
              <a:gd name="connsiteY0-10" fmla="*/ 3405930 h 6860480"/>
              <a:gd name="connsiteX1-11" fmla="*/ 93342 w 3477228"/>
              <a:gd name="connsiteY1-12" fmla="*/ 0 h 6860480"/>
              <a:gd name="connsiteX2-13" fmla="*/ 3477228 w 3477228"/>
              <a:gd name="connsiteY2-14" fmla="*/ 3431902 h 6860480"/>
              <a:gd name="connsiteX3-15" fmla="*/ 0 w 3477228"/>
              <a:gd name="connsiteY3-16" fmla="*/ 6860480 h 6860480"/>
              <a:gd name="connsiteX4-17" fmla="*/ 133771 w 3477228"/>
              <a:gd name="connsiteY4-18" fmla="*/ 3497370 h 6860480"/>
              <a:gd name="connsiteX0-19" fmla="*/ 42331 w 3477228"/>
              <a:gd name="connsiteY0-20" fmla="*/ 3405930 h 6860480"/>
              <a:gd name="connsiteX1-21" fmla="*/ 93342 w 3477228"/>
              <a:gd name="connsiteY1-22" fmla="*/ 0 h 6860480"/>
              <a:gd name="connsiteX2-23" fmla="*/ 3477228 w 3477228"/>
              <a:gd name="connsiteY2-24" fmla="*/ 3431902 h 6860480"/>
              <a:gd name="connsiteX3-25" fmla="*/ 0 w 3477228"/>
              <a:gd name="connsiteY3-26" fmla="*/ 6860480 h 6860480"/>
              <a:gd name="connsiteX0-27" fmla="*/ 93342 w 3477228"/>
              <a:gd name="connsiteY0-28" fmla="*/ 0 h 6860480"/>
              <a:gd name="connsiteX1-29" fmla="*/ 3477228 w 3477228"/>
              <a:gd name="connsiteY1-30" fmla="*/ 3431902 h 6860480"/>
              <a:gd name="connsiteX2-31" fmla="*/ 0 w 3477228"/>
              <a:gd name="connsiteY2-32" fmla="*/ 6860480 h 68604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477228" h="6860480">
                <a:moveTo>
                  <a:pt x="93342" y="0"/>
                </a:moveTo>
                <a:lnTo>
                  <a:pt x="3477228" y="3431902"/>
                </a:lnTo>
                <a:lnTo>
                  <a:pt x="0" y="6860480"/>
                </a:lnTo>
              </a:path>
            </a:pathLst>
          </a:custGeom>
          <a:noFill/>
          <a:ln>
            <a:solidFill>
              <a:srgbClr val="FFFFFF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8"/>
            </p:custDataLst>
          </p:nvPr>
        </p:nvSpPr>
        <p:spPr>
          <a:xfrm>
            <a:off x="1461135" y="635"/>
            <a:ext cx="3481705" cy="6857365"/>
          </a:xfrm>
          <a:custGeom>
            <a:avLst/>
            <a:gdLst>
              <a:gd name="connsiteX0" fmla="*/ 101746 w 3481489"/>
              <a:gd name="connsiteY0" fmla="*/ 0 h 6860479"/>
              <a:gd name="connsiteX1" fmla="*/ 3481489 w 3481489"/>
              <a:gd name="connsiteY1" fmla="*/ 3427700 h 6860479"/>
              <a:gd name="connsiteX2" fmla="*/ 0 w 3481489"/>
              <a:gd name="connsiteY2" fmla="*/ 6860479 h 6860479"/>
              <a:gd name="connsiteX3" fmla="*/ 101746 w 3481489"/>
              <a:gd name="connsiteY3" fmla="*/ 0 h 6860479"/>
              <a:gd name="connsiteX0-1" fmla="*/ 101746 w 3481489"/>
              <a:gd name="connsiteY0-2" fmla="*/ 0 h 6860479"/>
              <a:gd name="connsiteX1-3" fmla="*/ 3481489 w 3481489"/>
              <a:gd name="connsiteY1-4" fmla="*/ 3427700 h 6860479"/>
              <a:gd name="connsiteX2-5" fmla="*/ 0 w 3481489"/>
              <a:gd name="connsiteY2-6" fmla="*/ 6860479 h 6860479"/>
              <a:gd name="connsiteX3-7" fmla="*/ 57263 w 3481489"/>
              <a:gd name="connsiteY3-8" fmla="*/ 3523376 h 6860479"/>
              <a:gd name="connsiteX4" fmla="*/ 101746 w 3481489"/>
              <a:gd name="connsiteY4" fmla="*/ 0 h 6860479"/>
              <a:gd name="connsiteX0-9" fmla="*/ 57263 w 3481489"/>
              <a:gd name="connsiteY0-10" fmla="*/ 3523376 h 6860479"/>
              <a:gd name="connsiteX1-11" fmla="*/ 101746 w 3481489"/>
              <a:gd name="connsiteY1-12" fmla="*/ 0 h 6860479"/>
              <a:gd name="connsiteX2-13" fmla="*/ 3481489 w 3481489"/>
              <a:gd name="connsiteY2-14" fmla="*/ 3427700 h 6860479"/>
              <a:gd name="connsiteX3-15" fmla="*/ 0 w 3481489"/>
              <a:gd name="connsiteY3-16" fmla="*/ 6860479 h 6860479"/>
              <a:gd name="connsiteX4-17" fmla="*/ 148703 w 3481489"/>
              <a:gd name="connsiteY4-18" fmla="*/ 3614816 h 6860479"/>
              <a:gd name="connsiteX0-19" fmla="*/ 57263 w 3481489"/>
              <a:gd name="connsiteY0-20" fmla="*/ 3523376 h 6860479"/>
              <a:gd name="connsiteX1-21" fmla="*/ 101746 w 3481489"/>
              <a:gd name="connsiteY1-22" fmla="*/ 0 h 6860479"/>
              <a:gd name="connsiteX2-23" fmla="*/ 3481489 w 3481489"/>
              <a:gd name="connsiteY2-24" fmla="*/ 3427700 h 6860479"/>
              <a:gd name="connsiteX3-25" fmla="*/ 0 w 3481489"/>
              <a:gd name="connsiteY3-26" fmla="*/ 6860479 h 6860479"/>
              <a:gd name="connsiteX0-27" fmla="*/ 101746 w 3481489"/>
              <a:gd name="connsiteY0-28" fmla="*/ 0 h 6860479"/>
              <a:gd name="connsiteX1-29" fmla="*/ 3481489 w 3481489"/>
              <a:gd name="connsiteY1-30" fmla="*/ 3427700 h 6860479"/>
              <a:gd name="connsiteX2-31" fmla="*/ 0 w 3481489"/>
              <a:gd name="connsiteY2-32" fmla="*/ 6860479 h 68604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481489" h="6860479">
                <a:moveTo>
                  <a:pt x="101746" y="0"/>
                </a:moveTo>
                <a:lnTo>
                  <a:pt x="3481489" y="3427700"/>
                </a:lnTo>
                <a:lnTo>
                  <a:pt x="0" y="6860479"/>
                </a:lnTo>
              </a:path>
            </a:pathLst>
          </a:custGeom>
          <a:noFill/>
          <a:ln>
            <a:solidFill>
              <a:srgbClr val="FFFFFF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5" name="任意多边形: 形状 14"/>
          <p:cNvSpPr/>
          <p:nvPr userDrawn="1">
            <p:custDataLst>
              <p:tags r:id="rId9"/>
            </p:custDataLst>
          </p:nvPr>
        </p:nvSpPr>
        <p:spPr>
          <a:xfrm>
            <a:off x="782955" y="635"/>
            <a:ext cx="3486150" cy="6857365"/>
          </a:xfrm>
          <a:custGeom>
            <a:avLst/>
            <a:gdLst>
              <a:gd name="connsiteX0" fmla="*/ 111235 w 3486300"/>
              <a:gd name="connsiteY0" fmla="*/ 0 h 6860481"/>
              <a:gd name="connsiteX1" fmla="*/ 3486300 w 3486300"/>
              <a:gd name="connsiteY1" fmla="*/ 3422956 h 6860481"/>
              <a:gd name="connsiteX2" fmla="*/ 0 w 3486300"/>
              <a:gd name="connsiteY2" fmla="*/ 6860481 h 6860481"/>
              <a:gd name="connsiteX3" fmla="*/ 111235 w 3486300"/>
              <a:gd name="connsiteY3" fmla="*/ 0 h 6860481"/>
              <a:gd name="connsiteX0-1" fmla="*/ 111235 w 3486300"/>
              <a:gd name="connsiteY0-2" fmla="*/ 0 h 6860481"/>
              <a:gd name="connsiteX1-3" fmla="*/ 3486300 w 3486300"/>
              <a:gd name="connsiteY1-4" fmla="*/ 3422956 h 6860481"/>
              <a:gd name="connsiteX2-5" fmla="*/ 0 w 3486300"/>
              <a:gd name="connsiteY2-6" fmla="*/ 6860481 h 6860481"/>
              <a:gd name="connsiteX3-7" fmla="*/ 56069 w 3486300"/>
              <a:gd name="connsiteY3-8" fmla="*/ 3397541 h 6860481"/>
              <a:gd name="connsiteX4" fmla="*/ 111235 w 3486300"/>
              <a:gd name="connsiteY4" fmla="*/ 0 h 6860481"/>
              <a:gd name="connsiteX0-9" fmla="*/ 56069 w 3486300"/>
              <a:gd name="connsiteY0-10" fmla="*/ 3397541 h 6860481"/>
              <a:gd name="connsiteX1-11" fmla="*/ 111235 w 3486300"/>
              <a:gd name="connsiteY1-12" fmla="*/ 0 h 6860481"/>
              <a:gd name="connsiteX2-13" fmla="*/ 3486300 w 3486300"/>
              <a:gd name="connsiteY2-14" fmla="*/ 3422956 h 6860481"/>
              <a:gd name="connsiteX3-15" fmla="*/ 0 w 3486300"/>
              <a:gd name="connsiteY3-16" fmla="*/ 6860481 h 6860481"/>
              <a:gd name="connsiteX4-17" fmla="*/ 147509 w 3486300"/>
              <a:gd name="connsiteY4-18" fmla="*/ 3488981 h 6860481"/>
              <a:gd name="connsiteX0-19" fmla="*/ 56069 w 3486300"/>
              <a:gd name="connsiteY0-20" fmla="*/ 3397541 h 6860481"/>
              <a:gd name="connsiteX1-21" fmla="*/ 111235 w 3486300"/>
              <a:gd name="connsiteY1-22" fmla="*/ 0 h 6860481"/>
              <a:gd name="connsiteX2-23" fmla="*/ 3486300 w 3486300"/>
              <a:gd name="connsiteY2-24" fmla="*/ 3422956 h 6860481"/>
              <a:gd name="connsiteX3-25" fmla="*/ 0 w 3486300"/>
              <a:gd name="connsiteY3-26" fmla="*/ 6860481 h 6860481"/>
              <a:gd name="connsiteX0-27" fmla="*/ 111235 w 3486300"/>
              <a:gd name="connsiteY0-28" fmla="*/ 0 h 6860481"/>
              <a:gd name="connsiteX1-29" fmla="*/ 3486300 w 3486300"/>
              <a:gd name="connsiteY1-30" fmla="*/ 3422956 h 6860481"/>
              <a:gd name="connsiteX2-31" fmla="*/ 0 w 3486300"/>
              <a:gd name="connsiteY2-32" fmla="*/ 6860481 h 68604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486300" h="6860481">
                <a:moveTo>
                  <a:pt x="111235" y="0"/>
                </a:moveTo>
                <a:lnTo>
                  <a:pt x="3486300" y="3422956"/>
                </a:lnTo>
                <a:lnTo>
                  <a:pt x="0" y="6860481"/>
                </a:lnTo>
              </a:path>
            </a:pathLst>
          </a:custGeom>
          <a:noFill/>
          <a:ln>
            <a:solidFill>
              <a:srgbClr val="FFFFFF">
                <a:alpha val="3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8" name="任意多边形: 形状 17"/>
          <p:cNvSpPr/>
          <p:nvPr userDrawn="1">
            <p:custDataLst>
              <p:tags r:id="rId10"/>
            </p:custDataLst>
          </p:nvPr>
        </p:nvSpPr>
        <p:spPr>
          <a:xfrm>
            <a:off x="90805" y="635"/>
            <a:ext cx="3491230" cy="6857365"/>
          </a:xfrm>
          <a:custGeom>
            <a:avLst/>
            <a:gdLst>
              <a:gd name="connsiteX0" fmla="*/ 120916 w 3491208"/>
              <a:gd name="connsiteY0" fmla="*/ 0 h 6860479"/>
              <a:gd name="connsiteX1" fmla="*/ 3491208 w 3491208"/>
              <a:gd name="connsiteY1" fmla="*/ 3418117 h 6860479"/>
              <a:gd name="connsiteX2" fmla="*/ 0 w 3491208"/>
              <a:gd name="connsiteY2" fmla="*/ 6860479 h 6860479"/>
              <a:gd name="connsiteX3" fmla="*/ 120916 w 3491208"/>
              <a:gd name="connsiteY3" fmla="*/ 0 h 6860479"/>
              <a:gd name="connsiteX0-1" fmla="*/ 120916 w 3491208"/>
              <a:gd name="connsiteY0-2" fmla="*/ 0 h 6860479"/>
              <a:gd name="connsiteX1-3" fmla="*/ 3491208 w 3491208"/>
              <a:gd name="connsiteY1-4" fmla="*/ 3418117 h 6860479"/>
              <a:gd name="connsiteX2-5" fmla="*/ 0 w 3491208"/>
              <a:gd name="connsiteY2-6" fmla="*/ 6860479 h 6860479"/>
              <a:gd name="connsiteX3-7" fmla="*/ 60052 w 3491208"/>
              <a:gd name="connsiteY3-8" fmla="*/ 3363984 h 6860479"/>
              <a:gd name="connsiteX4" fmla="*/ 120916 w 3491208"/>
              <a:gd name="connsiteY4" fmla="*/ 0 h 6860479"/>
              <a:gd name="connsiteX0-9" fmla="*/ 60052 w 3491208"/>
              <a:gd name="connsiteY0-10" fmla="*/ 3363984 h 6860479"/>
              <a:gd name="connsiteX1-11" fmla="*/ 120916 w 3491208"/>
              <a:gd name="connsiteY1-12" fmla="*/ 0 h 6860479"/>
              <a:gd name="connsiteX2-13" fmla="*/ 3491208 w 3491208"/>
              <a:gd name="connsiteY2-14" fmla="*/ 3418117 h 6860479"/>
              <a:gd name="connsiteX3-15" fmla="*/ 0 w 3491208"/>
              <a:gd name="connsiteY3-16" fmla="*/ 6860479 h 6860479"/>
              <a:gd name="connsiteX4-17" fmla="*/ 151492 w 3491208"/>
              <a:gd name="connsiteY4-18" fmla="*/ 3455424 h 6860479"/>
              <a:gd name="connsiteX0-19" fmla="*/ 60052 w 3491208"/>
              <a:gd name="connsiteY0-20" fmla="*/ 3363984 h 6860479"/>
              <a:gd name="connsiteX1-21" fmla="*/ 120916 w 3491208"/>
              <a:gd name="connsiteY1-22" fmla="*/ 0 h 6860479"/>
              <a:gd name="connsiteX2-23" fmla="*/ 3491208 w 3491208"/>
              <a:gd name="connsiteY2-24" fmla="*/ 3418117 h 6860479"/>
              <a:gd name="connsiteX3-25" fmla="*/ 0 w 3491208"/>
              <a:gd name="connsiteY3-26" fmla="*/ 6860479 h 6860479"/>
              <a:gd name="connsiteX0-27" fmla="*/ 120916 w 3491208"/>
              <a:gd name="connsiteY0-28" fmla="*/ 0 h 6860479"/>
              <a:gd name="connsiteX1-29" fmla="*/ 3491208 w 3491208"/>
              <a:gd name="connsiteY1-30" fmla="*/ 3418117 h 6860479"/>
              <a:gd name="connsiteX2-31" fmla="*/ 0 w 3491208"/>
              <a:gd name="connsiteY2-32" fmla="*/ 6860479 h 686047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491208" h="6860479">
                <a:moveTo>
                  <a:pt x="120916" y="0"/>
                </a:moveTo>
                <a:lnTo>
                  <a:pt x="3491208" y="3418117"/>
                </a:lnTo>
                <a:lnTo>
                  <a:pt x="0" y="6860479"/>
                </a:lnTo>
              </a:path>
            </a:pathLst>
          </a:custGeom>
          <a:noFill/>
          <a:ln>
            <a:solidFill>
              <a:srgbClr val="FFFFFF">
                <a:alpha val="4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1" name="任意多边形: 形状 20"/>
          <p:cNvSpPr/>
          <p:nvPr userDrawn="1">
            <p:custDataLst>
              <p:tags r:id="rId11"/>
            </p:custDataLst>
          </p:nvPr>
        </p:nvSpPr>
        <p:spPr>
          <a:xfrm>
            <a:off x="0" y="434156"/>
            <a:ext cx="2937722" cy="5876027"/>
          </a:xfrm>
          <a:custGeom>
            <a:avLst/>
            <a:gdLst>
              <a:gd name="connsiteX0" fmla="*/ 0 w 2937722"/>
              <a:gd name="connsiteY0" fmla="*/ 0 h 5876027"/>
              <a:gd name="connsiteX1" fmla="*/ 2937722 w 2937722"/>
              <a:gd name="connsiteY1" fmla="*/ 2979407 h 5876027"/>
              <a:gd name="connsiteX2" fmla="*/ 0 w 2937722"/>
              <a:gd name="connsiteY2" fmla="*/ 5876027 h 5876027"/>
              <a:gd name="connsiteX3" fmla="*/ 0 w 2937722"/>
              <a:gd name="connsiteY3" fmla="*/ 0 h 5876027"/>
              <a:gd name="connsiteX0-1" fmla="*/ 14652 w 2952374"/>
              <a:gd name="connsiteY0-2" fmla="*/ 0 h 5876027"/>
              <a:gd name="connsiteX1-3" fmla="*/ 2952374 w 2952374"/>
              <a:gd name="connsiteY1-4" fmla="*/ 2979407 h 5876027"/>
              <a:gd name="connsiteX2-5" fmla="*/ 14652 w 2952374"/>
              <a:gd name="connsiteY2-6" fmla="*/ 5876027 h 5876027"/>
              <a:gd name="connsiteX3-7" fmla="*/ 0 w 2952374"/>
              <a:gd name="connsiteY3-8" fmla="*/ 2887884 h 5876027"/>
              <a:gd name="connsiteX4" fmla="*/ 14652 w 2952374"/>
              <a:gd name="connsiteY4" fmla="*/ 0 h 5876027"/>
              <a:gd name="connsiteX0-9" fmla="*/ 0 w 2952374"/>
              <a:gd name="connsiteY0-10" fmla="*/ 2887884 h 5876027"/>
              <a:gd name="connsiteX1-11" fmla="*/ 14652 w 2952374"/>
              <a:gd name="connsiteY1-12" fmla="*/ 0 h 5876027"/>
              <a:gd name="connsiteX2-13" fmla="*/ 2952374 w 2952374"/>
              <a:gd name="connsiteY2-14" fmla="*/ 2979407 h 5876027"/>
              <a:gd name="connsiteX3-15" fmla="*/ 14652 w 2952374"/>
              <a:gd name="connsiteY3-16" fmla="*/ 5876027 h 5876027"/>
              <a:gd name="connsiteX4-17" fmla="*/ 91440 w 2952374"/>
              <a:gd name="connsiteY4-18" fmla="*/ 2979324 h 5876027"/>
              <a:gd name="connsiteX0-19" fmla="*/ 0 w 2952374"/>
              <a:gd name="connsiteY0-20" fmla="*/ 2887884 h 5876027"/>
              <a:gd name="connsiteX1-21" fmla="*/ 14652 w 2952374"/>
              <a:gd name="connsiteY1-22" fmla="*/ 0 h 5876027"/>
              <a:gd name="connsiteX2-23" fmla="*/ 2952374 w 2952374"/>
              <a:gd name="connsiteY2-24" fmla="*/ 2979407 h 5876027"/>
              <a:gd name="connsiteX3-25" fmla="*/ 14652 w 2952374"/>
              <a:gd name="connsiteY3-26" fmla="*/ 5876027 h 5876027"/>
              <a:gd name="connsiteX0-27" fmla="*/ 0 w 2937722"/>
              <a:gd name="connsiteY0-28" fmla="*/ 0 h 5876027"/>
              <a:gd name="connsiteX1-29" fmla="*/ 2937722 w 2937722"/>
              <a:gd name="connsiteY1-30" fmla="*/ 2979407 h 5876027"/>
              <a:gd name="connsiteX2-31" fmla="*/ 0 w 2937722"/>
              <a:gd name="connsiteY2-32" fmla="*/ 5876027 h 58760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37722" h="5876027">
                <a:moveTo>
                  <a:pt x="0" y="0"/>
                </a:moveTo>
                <a:lnTo>
                  <a:pt x="2937722" y="2979407"/>
                </a:lnTo>
                <a:lnTo>
                  <a:pt x="0" y="5876027"/>
                </a:lnTo>
              </a:path>
            </a:pathLst>
          </a:custGeom>
          <a:noFill/>
          <a:ln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12"/>
            </p:custDataLst>
          </p:nvPr>
        </p:nvSpPr>
        <p:spPr>
          <a:xfrm>
            <a:off x="0" y="1085585"/>
            <a:ext cx="2290514" cy="4581483"/>
          </a:xfrm>
          <a:custGeom>
            <a:avLst/>
            <a:gdLst>
              <a:gd name="connsiteX0" fmla="*/ 0 w 2290514"/>
              <a:gd name="connsiteY0" fmla="*/ 0 h 4581483"/>
              <a:gd name="connsiteX1" fmla="*/ 2290514 w 2290514"/>
              <a:gd name="connsiteY1" fmla="*/ 2323015 h 4581483"/>
              <a:gd name="connsiteX2" fmla="*/ 1 w 2290514"/>
              <a:gd name="connsiteY2" fmla="*/ 4581483 h 4581483"/>
              <a:gd name="connsiteX3" fmla="*/ 0 w 2290514"/>
              <a:gd name="connsiteY3" fmla="*/ 0 h 4581483"/>
              <a:gd name="connsiteX0-1" fmla="*/ 168960 w 2459474"/>
              <a:gd name="connsiteY0-2" fmla="*/ 0 h 4581515"/>
              <a:gd name="connsiteX1-3" fmla="*/ 2459474 w 2459474"/>
              <a:gd name="connsiteY1-4" fmla="*/ 2323015 h 4581515"/>
              <a:gd name="connsiteX2-5" fmla="*/ 168961 w 2459474"/>
              <a:gd name="connsiteY2-6" fmla="*/ 4581483 h 4581515"/>
              <a:gd name="connsiteX3-7" fmla="*/ 171086 w 2459474"/>
              <a:gd name="connsiteY3-8" fmla="*/ 2370679 h 4581515"/>
              <a:gd name="connsiteX4" fmla="*/ 168960 w 2459474"/>
              <a:gd name="connsiteY4" fmla="*/ 0 h 4581515"/>
              <a:gd name="connsiteX0-9" fmla="*/ 171086 w 2459474"/>
              <a:gd name="connsiteY0-10" fmla="*/ 2370679 h 4581515"/>
              <a:gd name="connsiteX1-11" fmla="*/ 168960 w 2459474"/>
              <a:gd name="connsiteY1-12" fmla="*/ 0 h 4581515"/>
              <a:gd name="connsiteX2-13" fmla="*/ 2459474 w 2459474"/>
              <a:gd name="connsiteY2-14" fmla="*/ 2323015 h 4581515"/>
              <a:gd name="connsiteX3-15" fmla="*/ 168961 w 2459474"/>
              <a:gd name="connsiteY3-16" fmla="*/ 4581483 h 4581515"/>
              <a:gd name="connsiteX4-17" fmla="*/ 262526 w 2459474"/>
              <a:gd name="connsiteY4-18" fmla="*/ 2462119 h 4581515"/>
              <a:gd name="connsiteX0-19" fmla="*/ 171086 w 2459474"/>
              <a:gd name="connsiteY0-20" fmla="*/ 2370679 h 4581483"/>
              <a:gd name="connsiteX1-21" fmla="*/ 168960 w 2459474"/>
              <a:gd name="connsiteY1-22" fmla="*/ 0 h 4581483"/>
              <a:gd name="connsiteX2-23" fmla="*/ 2459474 w 2459474"/>
              <a:gd name="connsiteY2-24" fmla="*/ 2323015 h 4581483"/>
              <a:gd name="connsiteX3-25" fmla="*/ 168961 w 2459474"/>
              <a:gd name="connsiteY3-26" fmla="*/ 4581483 h 4581483"/>
              <a:gd name="connsiteX0-27" fmla="*/ 0 w 2290514"/>
              <a:gd name="connsiteY0-28" fmla="*/ 0 h 4581483"/>
              <a:gd name="connsiteX1-29" fmla="*/ 2290514 w 2290514"/>
              <a:gd name="connsiteY1-30" fmla="*/ 2323015 h 4581483"/>
              <a:gd name="connsiteX2-31" fmla="*/ 1 w 2290514"/>
              <a:gd name="connsiteY2-32" fmla="*/ 4581483 h 45814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90514" h="4581483">
                <a:moveTo>
                  <a:pt x="0" y="0"/>
                </a:moveTo>
                <a:lnTo>
                  <a:pt x="2290514" y="2323015"/>
                </a:lnTo>
                <a:lnTo>
                  <a:pt x="1" y="4581483"/>
                </a:lnTo>
              </a:path>
            </a:pathLst>
          </a:custGeom>
          <a:noFill/>
          <a:ln>
            <a:solidFill>
              <a:srgbClr val="FFFFFF">
                <a:alpha val="6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13"/>
            </p:custDataLst>
          </p:nvPr>
        </p:nvSpPr>
        <p:spPr>
          <a:xfrm>
            <a:off x="0" y="1736519"/>
            <a:ext cx="1644598" cy="3289520"/>
          </a:xfrm>
          <a:custGeom>
            <a:avLst/>
            <a:gdLst>
              <a:gd name="connsiteX0" fmla="*/ 0 w 1644598"/>
              <a:gd name="connsiteY0" fmla="*/ 0 h 3289520"/>
              <a:gd name="connsiteX1" fmla="*/ 1644598 w 1644598"/>
              <a:gd name="connsiteY1" fmla="*/ 1667933 h 3289520"/>
              <a:gd name="connsiteX2" fmla="*/ 1 w 1644598"/>
              <a:gd name="connsiteY2" fmla="*/ 3289520 h 3289520"/>
              <a:gd name="connsiteX3" fmla="*/ 0 w 1644598"/>
              <a:gd name="connsiteY3" fmla="*/ 0 h 3289520"/>
              <a:gd name="connsiteX0-1" fmla="*/ 121115 w 1765713"/>
              <a:gd name="connsiteY0-2" fmla="*/ 45 h 3289565"/>
              <a:gd name="connsiteX1-3" fmla="*/ 1765713 w 1765713"/>
              <a:gd name="connsiteY1-4" fmla="*/ 1667978 h 3289565"/>
              <a:gd name="connsiteX2-5" fmla="*/ 121116 w 1765713"/>
              <a:gd name="connsiteY2-6" fmla="*/ 3289565 h 3289565"/>
              <a:gd name="connsiteX3-7" fmla="*/ 123240 w 1765713"/>
              <a:gd name="connsiteY3-8" fmla="*/ 1619122 h 3289565"/>
              <a:gd name="connsiteX4" fmla="*/ 121115 w 1765713"/>
              <a:gd name="connsiteY4" fmla="*/ 45 h 3289565"/>
              <a:gd name="connsiteX0-9" fmla="*/ 123240 w 1765713"/>
              <a:gd name="connsiteY0-10" fmla="*/ 1619122 h 3289565"/>
              <a:gd name="connsiteX1-11" fmla="*/ 121115 w 1765713"/>
              <a:gd name="connsiteY1-12" fmla="*/ 45 h 3289565"/>
              <a:gd name="connsiteX2-13" fmla="*/ 1765713 w 1765713"/>
              <a:gd name="connsiteY2-14" fmla="*/ 1667978 h 3289565"/>
              <a:gd name="connsiteX3-15" fmla="*/ 121116 w 1765713"/>
              <a:gd name="connsiteY3-16" fmla="*/ 3289565 h 3289565"/>
              <a:gd name="connsiteX4-17" fmla="*/ 214680 w 1765713"/>
              <a:gd name="connsiteY4-18" fmla="*/ 1710562 h 3289565"/>
              <a:gd name="connsiteX0-19" fmla="*/ 123240 w 1765713"/>
              <a:gd name="connsiteY0-20" fmla="*/ 1619122 h 3289565"/>
              <a:gd name="connsiteX1-21" fmla="*/ 121115 w 1765713"/>
              <a:gd name="connsiteY1-22" fmla="*/ 45 h 3289565"/>
              <a:gd name="connsiteX2-23" fmla="*/ 1765713 w 1765713"/>
              <a:gd name="connsiteY2-24" fmla="*/ 1667978 h 3289565"/>
              <a:gd name="connsiteX3-25" fmla="*/ 121116 w 1765713"/>
              <a:gd name="connsiteY3-26" fmla="*/ 3289565 h 3289565"/>
              <a:gd name="connsiteX0-27" fmla="*/ 0 w 1644598"/>
              <a:gd name="connsiteY0-28" fmla="*/ 0 h 3289520"/>
              <a:gd name="connsiteX1-29" fmla="*/ 1644598 w 1644598"/>
              <a:gd name="connsiteY1-30" fmla="*/ 1667933 h 3289520"/>
              <a:gd name="connsiteX2-31" fmla="*/ 1 w 1644598"/>
              <a:gd name="connsiteY2-32" fmla="*/ 3289520 h 32895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44598" h="3289520">
                <a:moveTo>
                  <a:pt x="0" y="0"/>
                </a:moveTo>
                <a:lnTo>
                  <a:pt x="1644598" y="1667933"/>
                </a:lnTo>
                <a:lnTo>
                  <a:pt x="1" y="3289520"/>
                </a:lnTo>
              </a:path>
            </a:pathLst>
          </a:custGeom>
          <a:noFill/>
          <a:ln>
            <a:solidFill>
              <a:srgbClr val="FFFFFF">
                <a:alpha val="6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1" name="任意多边形: 形状 30"/>
          <p:cNvSpPr/>
          <p:nvPr userDrawn="1">
            <p:custDataLst>
              <p:tags r:id="rId14"/>
            </p:custDataLst>
          </p:nvPr>
        </p:nvSpPr>
        <p:spPr>
          <a:xfrm>
            <a:off x="0" y="2360570"/>
            <a:ext cx="1024975" cy="2050152"/>
          </a:xfrm>
          <a:custGeom>
            <a:avLst/>
            <a:gdLst>
              <a:gd name="connsiteX0" fmla="*/ 0 w 1024975"/>
              <a:gd name="connsiteY0" fmla="*/ 0 h 2050152"/>
              <a:gd name="connsiteX1" fmla="*/ 1024975 w 1024975"/>
              <a:gd name="connsiteY1" fmla="*/ 1039518 h 2050152"/>
              <a:gd name="connsiteX2" fmla="*/ 1 w 1024975"/>
              <a:gd name="connsiteY2" fmla="*/ 2050152 h 2050152"/>
              <a:gd name="connsiteX3" fmla="*/ 0 w 1024975"/>
              <a:gd name="connsiteY3" fmla="*/ 0 h 2050152"/>
              <a:gd name="connsiteX0-1" fmla="*/ 78046 w 1103021"/>
              <a:gd name="connsiteY0-2" fmla="*/ 23 h 2050175"/>
              <a:gd name="connsiteX1-3" fmla="*/ 1103021 w 1103021"/>
              <a:gd name="connsiteY1-4" fmla="*/ 1039541 h 2050175"/>
              <a:gd name="connsiteX2-5" fmla="*/ 78047 w 1103021"/>
              <a:gd name="connsiteY2-6" fmla="*/ 2050175 h 2050175"/>
              <a:gd name="connsiteX3-7" fmla="*/ 71781 w 1103021"/>
              <a:gd name="connsiteY3-8" fmla="*/ 1011827 h 2050175"/>
              <a:gd name="connsiteX4" fmla="*/ 78046 w 1103021"/>
              <a:gd name="connsiteY4" fmla="*/ 23 h 2050175"/>
              <a:gd name="connsiteX0-9" fmla="*/ 71781 w 1103021"/>
              <a:gd name="connsiteY0-10" fmla="*/ 1011827 h 2050175"/>
              <a:gd name="connsiteX1-11" fmla="*/ 78046 w 1103021"/>
              <a:gd name="connsiteY1-12" fmla="*/ 23 h 2050175"/>
              <a:gd name="connsiteX2-13" fmla="*/ 1103021 w 1103021"/>
              <a:gd name="connsiteY2-14" fmla="*/ 1039541 h 2050175"/>
              <a:gd name="connsiteX3-15" fmla="*/ 78047 w 1103021"/>
              <a:gd name="connsiteY3-16" fmla="*/ 2050175 h 2050175"/>
              <a:gd name="connsiteX4-17" fmla="*/ 163221 w 1103021"/>
              <a:gd name="connsiteY4-18" fmla="*/ 1103267 h 2050175"/>
              <a:gd name="connsiteX0-19" fmla="*/ 71781 w 1103021"/>
              <a:gd name="connsiteY0-20" fmla="*/ 1011827 h 2050175"/>
              <a:gd name="connsiteX1-21" fmla="*/ 78046 w 1103021"/>
              <a:gd name="connsiteY1-22" fmla="*/ 23 h 2050175"/>
              <a:gd name="connsiteX2-23" fmla="*/ 1103021 w 1103021"/>
              <a:gd name="connsiteY2-24" fmla="*/ 1039541 h 2050175"/>
              <a:gd name="connsiteX3-25" fmla="*/ 78047 w 1103021"/>
              <a:gd name="connsiteY3-26" fmla="*/ 2050175 h 2050175"/>
              <a:gd name="connsiteX0-27" fmla="*/ 0 w 1024975"/>
              <a:gd name="connsiteY0-28" fmla="*/ 0 h 2050152"/>
              <a:gd name="connsiteX1-29" fmla="*/ 1024975 w 1024975"/>
              <a:gd name="connsiteY1-30" fmla="*/ 1039518 h 2050152"/>
              <a:gd name="connsiteX2-31" fmla="*/ 1 w 1024975"/>
              <a:gd name="connsiteY2-32" fmla="*/ 2050152 h 20501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24975" h="2050152">
                <a:moveTo>
                  <a:pt x="0" y="0"/>
                </a:moveTo>
                <a:lnTo>
                  <a:pt x="1024975" y="1039518"/>
                </a:lnTo>
                <a:lnTo>
                  <a:pt x="1" y="2050152"/>
                </a:lnTo>
              </a:path>
            </a:pathLst>
          </a:custGeom>
          <a:noFill/>
          <a:ln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5" name="任意多边形: 形状 34"/>
          <p:cNvSpPr/>
          <p:nvPr userDrawn="1">
            <p:custDataLst>
              <p:tags r:id="rId15"/>
            </p:custDataLst>
          </p:nvPr>
        </p:nvSpPr>
        <p:spPr>
          <a:xfrm>
            <a:off x="0" y="2982810"/>
            <a:ext cx="407148" cy="814376"/>
          </a:xfrm>
          <a:custGeom>
            <a:avLst/>
            <a:gdLst>
              <a:gd name="connsiteX0" fmla="*/ 0 w 407148"/>
              <a:gd name="connsiteY0" fmla="*/ 0 h 814376"/>
              <a:gd name="connsiteX1" fmla="*/ 407148 w 407148"/>
              <a:gd name="connsiteY1" fmla="*/ 412925 h 814376"/>
              <a:gd name="connsiteX2" fmla="*/ 0 w 407148"/>
              <a:gd name="connsiteY2" fmla="*/ 814376 h 814376"/>
              <a:gd name="connsiteX3" fmla="*/ 0 w 407148"/>
              <a:gd name="connsiteY3" fmla="*/ 0 h 814376"/>
              <a:gd name="connsiteX0-1" fmla="*/ 0 w 407148"/>
              <a:gd name="connsiteY0-2" fmla="*/ 0 h 814376"/>
              <a:gd name="connsiteX1-3" fmla="*/ 407148 w 407148"/>
              <a:gd name="connsiteY1-4" fmla="*/ 412925 h 814376"/>
              <a:gd name="connsiteX2-5" fmla="*/ 0 w 407148"/>
              <a:gd name="connsiteY2-6" fmla="*/ 814376 h 814376"/>
              <a:gd name="connsiteX3-7" fmla="*/ 2125 w 407148"/>
              <a:gd name="connsiteY3-8" fmla="*/ 406342 h 814376"/>
              <a:gd name="connsiteX4" fmla="*/ 0 w 407148"/>
              <a:gd name="connsiteY4" fmla="*/ 0 h 814376"/>
              <a:gd name="connsiteX0-9" fmla="*/ 2125 w 407148"/>
              <a:gd name="connsiteY0-10" fmla="*/ 406342 h 814376"/>
              <a:gd name="connsiteX1-11" fmla="*/ 0 w 407148"/>
              <a:gd name="connsiteY1-12" fmla="*/ 0 h 814376"/>
              <a:gd name="connsiteX2-13" fmla="*/ 407148 w 407148"/>
              <a:gd name="connsiteY2-14" fmla="*/ 412925 h 814376"/>
              <a:gd name="connsiteX3-15" fmla="*/ 0 w 407148"/>
              <a:gd name="connsiteY3-16" fmla="*/ 814376 h 814376"/>
              <a:gd name="connsiteX4-17" fmla="*/ 93565 w 407148"/>
              <a:gd name="connsiteY4-18" fmla="*/ 497782 h 814376"/>
              <a:gd name="connsiteX0-19" fmla="*/ 2125 w 407148"/>
              <a:gd name="connsiteY0-20" fmla="*/ 406342 h 814376"/>
              <a:gd name="connsiteX1-21" fmla="*/ 0 w 407148"/>
              <a:gd name="connsiteY1-22" fmla="*/ 0 h 814376"/>
              <a:gd name="connsiteX2-23" fmla="*/ 407148 w 407148"/>
              <a:gd name="connsiteY2-24" fmla="*/ 412925 h 814376"/>
              <a:gd name="connsiteX3-25" fmla="*/ 0 w 407148"/>
              <a:gd name="connsiteY3-26" fmla="*/ 814376 h 814376"/>
              <a:gd name="connsiteX0-27" fmla="*/ 0 w 407148"/>
              <a:gd name="connsiteY0-28" fmla="*/ 0 h 814376"/>
              <a:gd name="connsiteX1-29" fmla="*/ 407148 w 407148"/>
              <a:gd name="connsiteY1-30" fmla="*/ 412925 h 814376"/>
              <a:gd name="connsiteX2-31" fmla="*/ 0 w 407148"/>
              <a:gd name="connsiteY2-32" fmla="*/ 814376 h 8143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07148" h="814376">
                <a:moveTo>
                  <a:pt x="0" y="0"/>
                </a:moveTo>
                <a:lnTo>
                  <a:pt x="407148" y="412925"/>
                </a:lnTo>
                <a:lnTo>
                  <a:pt x="0" y="814376"/>
                </a:lnTo>
              </a:path>
            </a:pathLst>
          </a:custGeom>
          <a:noFill/>
          <a:ln>
            <a:solidFill>
              <a:srgbClr val="FFFFFF">
                <a:alpha val="7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3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1365" cy="6858000"/>
          </a:xfrm>
          <a:prstGeom prst="rect">
            <a:avLst/>
          </a:prstGeom>
          <a:gradFill>
            <a:gsLst>
              <a:gs pos="30000">
                <a:schemeClr val="accent1"/>
              </a:gs>
              <a:gs pos="100000">
                <a:schemeClr val="accent2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8200" y="1626972"/>
            <a:ext cx="10515000" cy="18000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6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658404" y="3730293"/>
            <a:ext cx="2880000" cy="504000"/>
          </a:xfrm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  <p:sp>
        <p:nvSpPr>
          <p:cNvPr id="8" name="任意多边形: 形状 7"/>
          <p:cNvSpPr/>
          <p:nvPr userDrawn="1">
            <p:custDataLst>
              <p:tags r:id="rId7"/>
            </p:custDataLst>
          </p:nvPr>
        </p:nvSpPr>
        <p:spPr>
          <a:xfrm>
            <a:off x="5741235" y="225"/>
            <a:ext cx="808552" cy="404189"/>
          </a:xfrm>
          <a:custGeom>
            <a:avLst/>
            <a:gdLst>
              <a:gd name="connsiteX0" fmla="*/ 808552 w 808552"/>
              <a:gd name="connsiteY0" fmla="*/ 0 h 404189"/>
              <a:gd name="connsiteX1" fmla="*/ 412691 w 808552"/>
              <a:gd name="connsiteY1" fmla="*/ 404189 h 404189"/>
              <a:gd name="connsiteX2" fmla="*/ 0 w 808552"/>
              <a:gd name="connsiteY2" fmla="*/ 1 h 404189"/>
              <a:gd name="connsiteX3" fmla="*/ 808552 w 808552"/>
              <a:gd name="connsiteY3" fmla="*/ 0 h 404189"/>
              <a:gd name="connsiteX0-1" fmla="*/ 808552 w 808552"/>
              <a:gd name="connsiteY0-2" fmla="*/ 225 h 404414"/>
              <a:gd name="connsiteX1-3" fmla="*/ 412691 w 808552"/>
              <a:gd name="connsiteY1-4" fmla="*/ 404414 h 404414"/>
              <a:gd name="connsiteX2-5" fmla="*/ 0 w 808552"/>
              <a:gd name="connsiteY2-6" fmla="*/ 226 h 404414"/>
              <a:gd name="connsiteX3-7" fmla="*/ 373815 w 808552"/>
              <a:gd name="connsiteY3-8" fmla="*/ 0 h 404414"/>
              <a:gd name="connsiteX4" fmla="*/ 808552 w 808552"/>
              <a:gd name="connsiteY4" fmla="*/ 225 h 404414"/>
              <a:gd name="connsiteX0-9" fmla="*/ 373815 w 808552"/>
              <a:gd name="connsiteY0-10" fmla="*/ 0 h 404414"/>
              <a:gd name="connsiteX1-11" fmla="*/ 808552 w 808552"/>
              <a:gd name="connsiteY1-12" fmla="*/ 225 h 404414"/>
              <a:gd name="connsiteX2-13" fmla="*/ 412691 w 808552"/>
              <a:gd name="connsiteY2-14" fmla="*/ 404414 h 404414"/>
              <a:gd name="connsiteX3-15" fmla="*/ 0 w 808552"/>
              <a:gd name="connsiteY3-16" fmla="*/ 226 h 404414"/>
              <a:gd name="connsiteX4-17" fmla="*/ 465255 w 808552"/>
              <a:gd name="connsiteY4-18" fmla="*/ 91440 h 404414"/>
              <a:gd name="connsiteX0-19" fmla="*/ 373815 w 808552"/>
              <a:gd name="connsiteY0-20" fmla="*/ 0 h 404414"/>
              <a:gd name="connsiteX1-21" fmla="*/ 808552 w 808552"/>
              <a:gd name="connsiteY1-22" fmla="*/ 225 h 404414"/>
              <a:gd name="connsiteX2-23" fmla="*/ 412691 w 808552"/>
              <a:gd name="connsiteY2-24" fmla="*/ 404414 h 404414"/>
              <a:gd name="connsiteX3-25" fmla="*/ 0 w 808552"/>
              <a:gd name="connsiteY3-26" fmla="*/ 226 h 404414"/>
              <a:gd name="connsiteX0-27" fmla="*/ 808552 w 808552"/>
              <a:gd name="connsiteY0-28" fmla="*/ 0 h 404189"/>
              <a:gd name="connsiteX1-29" fmla="*/ 412691 w 808552"/>
              <a:gd name="connsiteY1-30" fmla="*/ 404189 h 404189"/>
              <a:gd name="connsiteX2-31" fmla="*/ 0 w 808552"/>
              <a:gd name="connsiteY2-32" fmla="*/ 1 h 404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808552" h="404189">
                <a:moveTo>
                  <a:pt x="808552" y="0"/>
                </a:moveTo>
                <a:lnTo>
                  <a:pt x="412691" y="404189"/>
                </a:lnTo>
                <a:lnTo>
                  <a:pt x="0" y="1"/>
                </a:lnTo>
              </a:path>
            </a:pathLst>
          </a:custGeom>
          <a:noFill/>
          <a:ln>
            <a:solidFill>
              <a:srgbClr val="FFFFFF">
                <a:alpha val="6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任意多边形: 形状 10"/>
          <p:cNvSpPr/>
          <p:nvPr userDrawn="1">
            <p:custDataLst>
              <p:tags r:id="rId8"/>
            </p:custDataLst>
          </p:nvPr>
        </p:nvSpPr>
        <p:spPr>
          <a:xfrm>
            <a:off x="5175577" y="225"/>
            <a:ext cx="1929470" cy="964527"/>
          </a:xfrm>
          <a:custGeom>
            <a:avLst/>
            <a:gdLst>
              <a:gd name="connsiteX0" fmla="*/ 1929470 w 1929470"/>
              <a:gd name="connsiteY0" fmla="*/ 0 h 964527"/>
              <a:gd name="connsiteX1" fmla="*/ 984817 w 1929470"/>
              <a:gd name="connsiteY1" fmla="*/ 964527 h 964527"/>
              <a:gd name="connsiteX2" fmla="*/ 0 w 1929470"/>
              <a:gd name="connsiteY2" fmla="*/ 1 h 964527"/>
              <a:gd name="connsiteX3" fmla="*/ 1929470 w 1929470"/>
              <a:gd name="connsiteY3" fmla="*/ 0 h 964527"/>
              <a:gd name="connsiteX0-1" fmla="*/ 1929470 w 1929470"/>
              <a:gd name="connsiteY0-2" fmla="*/ 19275 h 983802"/>
              <a:gd name="connsiteX1-3" fmla="*/ 984817 w 1929470"/>
              <a:gd name="connsiteY1-4" fmla="*/ 983802 h 983802"/>
              <a:gd name="connsiteX2-5" fmla="*/ 0 w 1929470"/>
              <a:gd name="connsiteY2-6" fmla="*/ 19276 h 983802"/>
              <a:gd name="connsiteX3-7" fmla="*/ 968048 w 1929470"/>
              <a:gd name="connsiteY3-8" fmla="*/ 0 h 983802"/>
              <a:gd name="connsiteX4" fmla="*/ 1929470 w 1929470"/>
              <a:gd name="connsiteY4" fmla="*/ 19275 h 983802"/>
              <a:gd name="connsiteX0-9" fmla="*/ 968048 w 1929470"/>
              <a:gd name="connsiteY0-10" fmla="*/ 0 h 983802"/>
              <a:gd name="connsiteX1-11" fmla="*/ 1929470 w 1929470"/>
              <a:gd name="connsiteY1-12" fmla="*/ 19275 h 983802"/>
              <a:gd name="connsiteX2-13" fmla="*/ 984817 w 1929470"/>
              <a:gd name="connsiteY2-14" fmla="*/ 983802 h 983802"/>
              <a:gd name="connsiteX3-15" fmla="*/ 0 w 1929470"/>
              <a:gd name="connsiteY3-16" fmla="*/ 19276 h 983802"/>
              <a:gd name="connsiteX4-17" fmla="*/ 1059488 w 1929470"/>
              <a:gd name="connsiteY4-18" fmla="*/ 91440 h 983802"/>
              <a:gd name="connsiteX0-19" fmla="*/ 968048 w 1929470"/>
              <a:gd name="connsiteY0-20" fmla="*/ 0 h 983802"/>
              <a:gd name="connsiteX1-21" fmla="*/ 1929470 w 1929470"/>
              <a:gd name="connsiteY1-22" fmla="*/ 19275 h 983802"/>
              <a:gd name="connsiteX2-23" fmla="*/ 984817 w 1929470"/>
              <a:gd name="connsiteY2-24" fmla="*/ 983802 h 983802"/>
              <a:gd name="connsiteX3-25" fmla="*/ 0 w 1929470"/>
              <a:gd name="connsiteY3-26" fmla="*/ 19276 h 983802"/>
              <a:gd name="connsiteX0-27" fmla="*/ 1929470 w 1929470"/>
              <a:gd name="connsiteY0-28" fmla="*/ 0 h 964527"/>
              <a:gd name="connsiteX1-29" fmla="*/ 984817 w 1929470"/>
              <a:gd name="connsiteY1-30" fmla="*/ 964527 h 964527"/>
              <a:gd name="connsiteX2-31" fmla="*/ 0 w 1929470"/>
              <a:gd name="connsiteY2-32" fmla="*/ 1 h 9645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929470" h="964527">
                <a:moveTo>
                  <a:pt x="1929470" y="0"/>
                </a:moveTo>
                <a:lnTo>
                  <a:pt x="984817" y="964527"/>
                </a:lnTo>
                <a:lnTo>
                  <a:pt x="0" y="1"/>
                </a:lnTo>
              </a:path>
            </a:pathLst>
          </a:custGeom>
          <a:noFill/>
          <a:ln>
            <a:solidFill>
              <a:srgbClr val="FFFFFF">
                <a:alpha val="5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4" name="任意多边形: 形状 13"/>
          <p:cNvSpPr/>
          <p:nvPr userDrawn="1">
            <p:custDataLst>
              <p:tags r:id="rId9"/>
            </p:custDataLst>
          </p:nvPr>
        </p:nvSpPr>
        <p:spPr>
          <a:xfrm>
            <a:off x="4609097" y="226"/>
            <a:ext cx="3050125" cy="1524732"/>
          </a:xfrm>
          <a:custGeom>
            <a:avLst/>
            <a:gdLst>
              <a:gd name="connsiteX0" fmla="*/ 3050125 w 3050125"/>
              <a:gd name="connsiteY0" fmla="*/ 0 h 1524732"/>
              <a:gd name="connsiteX1" fmla="*/ 1556808 w 3050125"/>
              <a:gd name="connsiteY1" fmla="*/ 1524732 h 1524732"/>
              <a:gd name="connsiteX2" fmla="*/ 0 w 3050125"/>
              <a:gd name="connsiteY2" fmla="*/ 1 h 1524732"/>
              <a:gd name="connsiteX3" fmla="*/ 3050125 w 3050125"/>
              <a:gd name="connsiteY3" fmla="*/ 0 h 1524732"/>
              <a:gd name="connsiteX0-1" fmla="*/ 3050125 w 3050125"/>
              <a:gd name="connsiteY0-2" fmla="*/ 9751 h 1534483"/>
              <a:gd name="connsiteX1-3" fmla="*/ 1556808 w 3050125"/>
              <a:gd name="connsiteY1-4" fmla="*/ 1534483 h 1534483"/>
              <a:gd name="connsiteX2-5" fmla="*/ 0 w 3050125"/>
              <a:gd name="connsiteY2-6" fmla="*/ 9752 h 1534483"/>
              <a:gd name="connsiteX3-7" fmla="*/ 1515478 w 3050125"/>
              <a:gd name="connsiteY3-8" fmla="*/ 0 h 1534483"/>
              <a:gd name="connsiteX4" fmla="*/ 3050125 w 3050125"/>
              <a:gd name="connsiteY4" fmla="*/ 9751 h 1534483"/>
              <a:gd name="connsiteX0-9" fmla="*/ 1515478 w 3050125"/>
              <a:gd name="connsiteY0-10" fmla="*/ 0 h 1534483"/>
              <a:gd name="connsiteX1-11" fmla="*/ 3050125 w 3050125"/>
              <a:gd name="connsiteY1-12" fmla="*/ 9751 h 1534483"/>
              <a:gd name="connsiteX2-13" fmla="*/ 1556808 w 3050125"/>
              <a:gd name="connsiteY2-14" fmla="*/ 1534483 h 1534483"/>
              <a:gd name="connsiteX3-15" fmla="*/ 0 w 3050125"/>
              <a:gd name="connsiteY3-16" fmla="*/ 9752 h 1534483"/>
              <a:gd name="connsiteX4-17" fmla="*/ 1606918 w 3050125"/>
              <a:gd name="connsiteY4-18" fmla="*/ 91440 h 1534483"/>
              <a:gd name="connsiteX0-19" fmla="*/ 1515478 w 3050125"/>
              <a:gd name="connsiteY0-20" fmla="*/ 0 h 1534483"/>
              <a:gd name="connsiteX1-21" fmla="*/ 3050125 w 3050125"/>
              <a:gd name="connsiteY1-22" fmla="*/ 9751 h 1534483"/>
              <a:gd name="connsiteX2-23" fmla="*/ 1556808 w 3050125"/>
              <a:gd name="connsiteY2-24" fmla="*/ 1534483 h 1534483"/>
              <a:gd name="connsiteX3-25" fmla="*/ 0 w 3050125"/>
              <a:gd name="connsiteY3-26" fmla="*/ 9752 h 1534483"/>
              <a:gd name="connsiteX0-27" fmla="*/ 3050125 w 3050125"/>
              <a:gd name="connsiteY0-28" fmla="*/ 0 h 1524732"/>
              <a:gd name="connsiteX1-29" fmla="*/ 1556808 w 3050125"/>
              <a:gd name="connsiteY1-30" fmla="*/ 1524732 h 1524732"/>
              <a:gd name="connsiteX2-31" fmla="*/ 0 w 3050125"/>
              <a:gd name="connsiteY2-32" fmla="*/ 1 h 15247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050125" h="1524732">
                <a:moveTo>
                  <a:pt x="3050125" y="0"/>
                </a:moveTo>
                <a:lnTo>
                  <a:pt x="1556808" y="1524732"/>
                </a:lnTo>
                <a:lnTo>
                  <a:pt x="0" y="1"/>
                </a:lnTo>
              </a:path>
            </a:pathLst>
          </a:custGeom>
          <a:noFill/>
          <a:ln>
            <a:solidFill>
              <a:srgbClr val="FFFFFF">
                <a:alpha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>
            <a:off x="3984723" y="225"/>
            <a:ext cx="4286008" cy="2142541"/>
          </a:xfrm>
          <a:custGeom>
            <a:avLst/>
            <a:gdLst>
              <a:gd name="connsiteX0" fmla="*/ 0 w 4286008"/>
              <a:gd name="connsiteY0" fmla="*/ 0 h 2142541"/>
              <a:gd name="connsiteX1" fmla="*/ 4286008 w 4286008"/>
              <a:gd name="connsiteY1" fmla="*/ 1 h 2142541"/>
              <a:gd name="connsiteX2" fmla="*/ 2187612 w 4286008"/>
              <a:gd name="connsiteY2" fmla="*/ 2142541 h 2142541"/>
              <a:gd name="connsiteX3" fmla="*/ 0 w 4286008"/>
              <a:gd name="connsiteY3" fmla="*/ 0 h 2142541"/>
              <a:gd name="connsiteX0-1" fmla="*/ 0 w 4286008"/>
              <a:gd name="connsiteY0-2" fmla="*/ 9750 h 2152291"/>
              <a:gd name="connsiteX1-3" fmla="*/ 2158902 w 4286008"/>
              <a:gd name="connsiteY1-4" fmla="*/ 0 h 2152291"/>
              <a:gd name="connsiteX2-5" fmla="*/ 4286008 w 4286008"/>
              <a:gd name="connsiteY2-6" fmla="*/ 9751 h 2152291"/>
              <a:gd name="connsiteX3-7" fmla="*/ 2187612 w 4286008"/>
              <a:gd name="connsiteY3-8" fmla="*/ 2152291 h 2152291"/>
              <a:gd name="connsiteX4" fmla="*/ 0 w 4286008"/>
              <a:gd name="connsiteY4" fmla="*/ 9750 h 2152291"/>
              <a:gd name="connsiteX0-9" fmla="*/ 2158902 w 4286008"/>
              <a:gd name="connsiteY0-10" fmla="*/ 0 h 2152291"/>
              <a:gd name="connsiteX1-11" fmla="*/ 4286008 w 4286008"/>
              <a:gd name="connsiteY1-12" fmla="*/ 9751 h 2152291"/>
              <a:gd name="connsiteX2-13" fmla="*/ 2187612 w 4286008"/>
              <a:gd name="connsiteY2-14" fmla="*/ 2152291 h 2152291"/>
              <a:gd name="connsiteX3-15" fmla="*/ 0 w 4286008"/>
              <a:gd name="connsiteY3-16" fmla="*/ 9750 h 2152291"/>
              <a:gd name="connsiteX4-17" fmla="*/ 2250342 w 4286008"/>
              <a:gd name="connsiteY4-18" fmla="*/ 91440 h 2152291"/>
              <a:gd name="connsiteX0-19" fmla="*/ 2158902 w 4286008"/>
              <a:gd name="connsiteY0-20" fmla="*/ 0 h 2152291"/>
              <a:gd name="connsiteX1-21" fmla="*/ 4286008 w 4286008"/>
              <a:gd name="connsiteY1-22" fmla="*/ 9751 h 2152291"/>
              <a:gd name="connsiteX2-23" fmla="*/ 2187612 w 4286008"/>
              <a:gd name="connsiteY2-24" fmla="*/ 2152291 h 2152291"/>
              <a:gd name="connsiteX3-25" fmla="*/ 0 w 4286008"/>
              <a:gd name="connsiteY3-26" fmla="*/ 9750 h 2152291"/>
              <a:gd name="connsiteX0-27" fmla="*/ 4286008 w 4286008"/>
              <a:gd name="connsiteY0-28" fmla="*/ 1 h 2142541"/>
              <a:gd name="connsiteX1-29" fmla="*/ 2187612 w 4286008"/>
              <a:gd name="connsiteY1-30" fmla="*/ 2142541 h 2142541"/>
              <a:gd name="connsiteX2-31" fmla="*/ 0 w 4286008"/>
              <a:gd name="connsiteY2-32" fmla="*/ 0 h 21425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286008" h="2142541">
                <a:moveTo>
                  <a:pt x="4286008" y="1"/>
                </a:moveTo>
                <a:lnTo>
                  <a:pt x="2187612" y="2142541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FFFF">
                <a:alpha val="3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11"/>
            </p:custDataLst>
          </p:nvPr>
        </p:nvSpPr>
        <p:spPr>
          <a:xfrm>
            <a:off x="3358535" y="225"/>
            <a:ext cx="5525485" cy="2762144"/>
          </a:xfrm>
          <a:custGeom>
            <a:avLst/>
            <a:gdLst>
              <a:gd name="connsiteX0" fmla="*/ 0 w 5525485"/>
              <a:gd name="connsiteY0" fmla="*/ 0 h 2762144"/>
              <a:gd name="connsiteX1" fmla="*/ 5525485 w 5525485"/>
              <a:gd name="connsiteY1" fmla="*/ 0 h 2762144"/>
              <a:gd name="connsiteX2" fmla="*/ 2820251 w 5525485"/>
              <a:gd name="connsiteY2" fmla="*/ 2762144 h 2762144"/>
              <a:gd name="connsiteX3" fmla="*/ 0 w 5525485"/>
              <a:gd name="connsiteY3" fmla="*/ 0 h 2762144"/>
              <a:gd name="connsiteX0-1" fmla="*/ 0 w 5525485"/>
              <a:gd name="connsiteY0-2" fmla="*/ 225 h 2762369"/>
              <a:gd name="connsiteX1-3" fmla="*/ 2851765 w 5525485"/>
              <a:gd name="connsiteY1-4" fmla="*/ 0 h 2762369"/>
              <a:gd name="connsiteX2-5" fmla="*/ 5525485 w 5525485"/>
              <a:gd name="connsiteY2-6" fmla="*/ 225 h 2762369"/>
              <a:gd name="connsiteX3-7" fmla="*/ 2820251 w 5525485"/>
              <a:gd name="connsiteY3-8" fmla="*/ 2762369 h 2762369"/>
              <a:gd name="connsiteX4" fmla="*/ 0 w 5525485"/>
              <a:gd name="connsiteY4" fmla="*/ 225 h 2762369"/>
              <a:gd name="connsiteX0-9" fmla="*/ 2851765 w 5525485"/>
              <a:gd name="connsiteY0-10" fmla="*/ 0 h 2762369"/>
              <a:gd name="connsiteX1-11" fmla="*/ 5525485 w 5525485"/>
              <a:gd name="connsiteY1-12" fmla="*/ 225 h 2762369"/>
              <a:gd name="connsiteX2-13" fmla="*/ 2820251 w 5525485"/>
              <a:gd name="connsiteY2-14" fmla="*/ 2762369 h 2762369"/>
              <a:gd name="connsiteX3-15" fmla="*/ 0 w 5525485"/>
              <a:gd name="connsiteY3-16" fmla="*/ 225 h 2762369"/>
              <a:gd name="connsiteX4-17" fmla="*/ 2943205 w 5525485"/>
              <a:gd name="connsiteY4-18" fmla="*/ 91440 h 2762369"/>
              <a:gd name="connsiteX0-19" fmla="*/ 2851765 w 5525485"/>
              <a:gd name="connsiteY0-20" fmla="*/ 0 h 2762369"/>
              <a:gd name="connsiteX1-21" fmla="*/ 5525485 w 5525485"/>
              <a:gd name="connsiteY1-22" fmla="*/ 225 h 2762369"/>
              <a:gd name="connsiteX2-23" fmla="*/ 2820251 w 5525485"/>
              <a:gd name="connsiteY2-24" fmla="*/ 2762369 h 2762369"/>
              <a:gd name="connsiteX3-25" fmla="*/ 0 w 5525485"/>
              <a:gd name="connsiteY3-26" fmla="*/ 225 h 2762369"/>
              <a:gd name="connsiteX0-27" fmla="*/ 5525485 w 5525485"/>
              <a:gd name="connsiteY0-28" fmla="*/ 0 h 2762144"/>
              <a:gd name="connsiteX1-29" fmla="*/ 2820251 w 5525485"/>
              <a:gd name="connsiteY1-30" fmla="*/ 2762144 h 2762144"/>
              <a:gd name="connsiteX2-31" fmla="*/ 0 w 5525485"/>
              <a:gd name="connsiteY2-32" fmla="*/ 0 h 2762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525485" h="2762144">
                <a:moveTo>
                  <a:pt x="5525485" y="0"/>
                </a:moveTo>
                <a:lnTo>
                  <a:pt x="2820251" y="2762144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FFFF">
                <a:alpha val="2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12"/>
            </p:custDataLst>
          </p:nvPr>
        </p:nvSpPr>
        <p:spPr>
          <a:xfrm>
            <a:off x="2051705" y="226"/>
            <a:ext cx="8112219" cy="4055232"/>
          </a:xfrm>
          <a:custGeom>
            <a:avLst/>
            <a:gdLst>
              <a:gd name="connsiteX0" fmla="*/ 8112219 w 8112219"/>
              <a:gd name="connsiteY0" fmla="*/ 0 h 4055232"/>
              <a:gd name="connsiteX1" fmla="*/ 4140540 w 8112219"/>
              <a:gd name="connsiteY1" fmla="*/ 4055232 h 4055232"/>
              <a:gd name="connsiteX2" fmla="*/ 0 w 8112219"/>
              <a:gd name="connsiteY2" fmla="*/ 1 h 4055232"/>
              <a:gd name="connsiteX3" fmla="*/ 8112219 w 8112219"/>
              <a:gd name="connsiteY3" fmla="*/ 0 h 4055232"/>
              <a:gd name="connsiteX0-1" fmla="*/ 8112219 w 8112219"/>
              <a:gd name="connsiteY0-2" fmla="*/ 9751 h 4064983"/>
              <a:gd name="connsiteX1-3" fmla="*/ 4140540 w 8112219"/>
              <a:gd name="connsiteY1-4" fmla="*/ 4064983 h 4064983"/>
              <a:gd name="connsiteX2-5" fmla="*/ 0 w 8112219"/>
              <a:gd name="connsiteY2-6" fmla="*/ 9752 h 4064983"/>
              <a:gd name="connsiteX3-7" fmla="*/ 4063345 w 8112219"/>
              <a:gd name="connsiteY3-8" fmla="*/ 0 h 4064983"/>
              <a:gd name="connsiteX4" fmla="*/ 8112219 w 8112219"/>
              <a:gd name="connsiteY4" fmla="*/ 9751 h 4064983"/>
              <a:gd name="connsiteX0-9" fmla="*/ 4063345 w 8112219"/>
              <a:gd name="connsiteY0-10" fmla="*/ 0 h 4064983"/>
              <a:gd name="connsiteX1-11" fmla="*/ 8112219 w 8112219"/>
              <a:gd name="connsiteY1-12" fmla="*/ 9751 h 4064983"/>
              <a:gd name="connsiteX2-13" fmla="*/ 4140540 w 8112219"/>
              <a:gd name="connsiteY2-14" fmla="*/ 4064983 h 4064983"/>
              <a:gd name="connsiteX3-15" fmla="*/ 0 w 8112219"/>
              <a:gd name="connsiteY3-16" fmla="*/ 9752 h 4064983"/>
              <a:gd name="connsiteX4-17" fmla="*/ 4154785 w 8112219"/>
              <a:gd name="connsiteY4-18" fmla="*/ 91440 h 4064983"/>
              <a:gd name="connsiteX0-19" fmla="*/ 4063345 w 8112219"/>
              <a:gd name="connsiteY0-20" fmla="*/ 0 h 4064983"/>
              <a:gd name="connsiteX1-21" fmla="*/ 8112219 w 8112219"/>
              <a:gd name="connsiteY1-22" fmla="*/ 9751 h 4064983"/>
              <a:gd name="connsiteX2-23" fmla="*/ 4140540 w 8112219"/>
              <a:gd name="connsiteY2-24" fmla="*/ 4064983 h 4064983"/>
              <a:gd name="connsiteX3-25" fmla="*/ 0 w 8112219"/>
              <a:gd name="connsiteY3-26" fmla="*/ 9752 h 4064983"/>
              <a:gd name="connsiteX0-27" fmla="*/ 8112219 w 8112219"/>
              <a:gd name="connsiteY0-28" fmla="*/ 0 h 4055232"/>
              <a:gd name="connsiteX1-29" fmla="*/ 4140540 w 8112219"/>
              <a:gd name="connsiteY1-30" fmla="*/ 4055232 h 4055232"/>
              <a:gd name="connsiteX2-31" fmla="*/ 0 w 8112219"/>
              <a:gd name="connsiteY2-32" fmla="*/ 1 h 40552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8112219" h="4055232">
                <a:moveTo>
                  <a:pt x="8112219" y="0"/>
                </a:moveTo>
                <a:lnTo>
                  <a:pt x="4140540" y="4055232"/>
                </a:lnTo>
                <a:lnTo>
                  <a:pt x="0" y="1"/>
                </a:lnTo>
              </a:path>
            </a:pathLst>
          </a:custGeom>
          <a:noFill/>
          <a:ln>
            <a:solidFill>
              <a:srgbClr val="FFFFFF">
                <a:alpha val="1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3"/>
            </p:custDataLst>
          </p:nvPr>
        </p:nvSpPr>
        <p:spPr>
          <a:xfrm>
            <a:off x="1398290" y="226"/>
            <a:ext cx="9405587" cy="4701775"/>
          </a:xfrm>
          <a:custGeom>
            <a:avLst/>
            <a:gdLst>
              <a:gd name="connsiteX0" fmla="*/ 9405587 w 9405587"/>
              <a:gd name="connsiteY0" fmla="*/ 0 h 4701775"/>
              <a:gd name="connsiteX1" fmla="*/ 4800685 w 9405587"/>
              <a:gd name="connsiteY1" fmla="*/ 4701775 h 4701775"/>
              <a:gd name="connsiteX2" fmla="*/ 0 w 9405587"/>
              <a:gd name="connsiteY2" fmla="*/ 1 h 4701775"/>
              <a:gd name="connsiteX3" fmla="*/ 9405587 w 9405587"/>
              <a:gd name="connsiteY3" fmla="*/ 0 h 4701775"/>
              <a:gd name="connsiteX0-1" fmla="*/ 9405587 w 9405587"/>
              <a:gd name="connsiteY0-2" fmla="*/ 19276 h 4721051"/>
              <a:gd name="connsiteX1-3" fmla="*/ 4800685 w 9405587"/>
              <a:gd name="connsiteY1-4" fmla="*/ 4721051 h 4721051"/>
              <a:gd name="connsiteX2-5" fmla="*/ 0 w 9405587"/>
              <a:gd name="connsiteY2-6" fmla="*/ 19277 h 4721051"/>
              <a:gd name="connsiteX3-7" fmla="*/ 4783435 w 9405587"/>
              <a:gd name="connsiteY3-8" fmla="*/ 0 h 4721051"/>
              <a:gd name="connsiteX4" fmla="*/ 9405587 w 9405587"/>
              <a:gd name="connsiteY4" fmla="*/ 19276 h 4721051"/>
              <a:gd name="connsiteX0-9" fmla="*/ 4783435 w 9405587"/>
              <a:gd name="connsiteY0-10" fmla="*/ 0 h 4721051"/>
              <a:gd name="connsiteX1-11" fmla="*/ 9405587 w 9405587"/>
              <a:gd name="connsiteY1-12" fmla="*/ 19276 h 4721051"/>
              <a:gd name="connsiteX2-13" fmla="*/ 4800685 w 9405587"/>
              <a:gd name="connsiteY2-14" fmla="*/ 4721051 h 4721051"/>
              <a:gd name="connsiteX3-15" fmla="*/ 0 w 9405587"/>
              <a:gd name="connsiteY3-16" fmla="*/ 19277 h 4721051"/>
              <a:gd name="connsiteX4-17" fmla="*/ 4874875 w 9405587"/>
              <a:gd name="connsiteY4-18" fmla="*/ 91440 h 4721051"/>
              <a:gd name="connsiteX0-19" fmla="*/ 4783435 w 9405587"/>
              <a:gd name="connsiteY0-20" fmla="*/ 0 h 4721051"/>
              <a:gd name="connsiteX1-21" fmla="*/ 9405587 w 9405587"/>
              <a:gd name="connsiteY1-22" fmla="*/ 19276 h 4721051"/>
              <a:gd name="connsiteX2-23" fmla="*/ 4800685 w 9405587"/>
              <a:gd name="connsiteY2-24" fmla="*/ 4721051 h 4721051"/>
              <a:gd name="connsiteX3-25" fmla="*/ 0 w 9405587"/>
              <a:gd name="connsiteY3-26" fmla="*/ 19277 h 4721051"/>
              <a:gd name="connsiteX0-27" fmla="*/ 9405587 w 9405587"/>
              <a:gd name="connsiteY0-28" fmla="*/ 0 h 4701775"/>
              <a:gd name="connsiteX1-29" fmla="*/ 4800685 w 9405587"/>
              <a:gd name="connsiteY1-30" fmla="*/ 4701775 h 4701775"/>
              <a:gd name="connsiteX2-31" fmla="*/ 0 w 9405587"/>
              <a:gd name="connsiteY2-32" fmla="*/ 1 h 4701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405587" h="4701775">
                <a:moveTo>
                  <a:pt x="9405587" y="0"/>
                </a:moveTo>
                <a:lnTo>
                  <a:pt x="4800685" y="4701775"/>
                </a:lnTo>
                <a:lnTo>
                  <a:pt x="0" y="1"/>
                </a:lnTo>
              </a:path>
            </a:pathLst>
          </a:custGeom>
          <a:noFill/>
          <a:ln>
            <a:solidFill>
              <a:srgbClr val="FFFFFF">
                <a:alpha val="1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5" name="任意多边形: 形状 34"/>
          <p:cNvSpPr/>
          <p:nvPr userDrawn="1">
            <p:custDataLst>
              <p:tags r:id="rId14"/>
            </p:custDataLst>
          </p:nvPr>
        </p:nvSpPr>
        <p:spPr>
          <a:xfrm>
            <a:off x="2705579" y="225"/>
            <a:ext cx="6817319" cy="3407922"/>
          </a:xfrm>
          <a:custGeom>
            <a:avLst/>
            <a:gdLst>
              <a:gd name="connsiteX0" fmla="*/ 0 w 6817319"/>
              <a:gd name="connsiteY0" fmla="*/ 0 h 3407922"/>
              <a:gd name="connsiteX1" fmla="*/ 6817319 w 6817319"/>
              <a:gd name="connsiteY1" fmla="*/ 1 h 3407922"/>
              <a:gd name="connsiteX2" fmla="*/ 3479613 w 6817319"/>
              <a:gd name="connsiteY2" fmla="*/ 3407922 h 3407922"/>
              <a:gd name="connsiteX3" fmla="*/ 0 w 6817319"/>
              <a:gd name="connsiteY3" fmla="*/ 0 h 3407922"/>
              <a:gd name="connsiteX0-1" fmla="*/ 0 w 6817319"/>
              <a:gd name="connsiteY0-2" fmla="*/ 9750 h 3417672"/>
              <a:gd name="connsiteX1-3" fmla="*/ 3438046 w 6817319"/>
              <a:gd name="connsiteY1-4" fmla="*/ 0 h 3417672"/>
              <a:gd name="connsiteX2-5" fmla="*/ 6817319 w 6817319"/>
              <a:gd name="connsiteY2-6" fmla="*/ 9751 h 3417672"/>
              <a:gd name="connsiteX3-7" fmla="*/ 3479613 w 6817319"/>
              <a:gd name="connsiteY3-8" fmla="*/ 3417672 h 3417672"/>
              <a:gd name="connsiteX4" fmla="*/ 0 w 6817319"/>
              <a:gd name="connsiteY4" fmla="*/ 9750 h 3417672"/>
              <a:gd name="connsiteX0-9" fmla="*/ 3438046 w 6817319"/>
              <a:gd name="connsiteY0-10" fmla="*/ 0 h 3417672"/>
              <a:gd name="connsiteX1-11" fmla="*/ 6817319 w 6817319"/>
              <a:gd name="connsiteY1-12" fmla="*/ 9751 h 3417672"/>
              <a:gd name="connsiteX2-13" fmla="*/ 3479613 w 6817319"/>
              <a:gd name="connsiteY2-14" fmla="*/ 3417672 h 3417672"/>
              <a:gd name="connsiteX3-15" fmla="*/ 0 w 6817319"/>
              <a:gd name="connsiteY3-16" fmla="*/ 9750 h 3417672"/>
              <a:gd name="connsiteX4-17" fmla="*/ 3529486 w 6817319"/>
              <a:gd name="connsiteY4-18" fmla="*/ 91440 h 3417672"/>
              <a:gd name="connsiteX0-19" fmla="*/ 3438046 w 6817319"/>
              <a:gd name="connsiteY0-20" fmla="*/ 0 h 3417672"/>
              <a:gd name="connsiteX1-21" fmla="*/ 6817319 w 6817319"/>
              <a:gd name="connsiteY1-22" fmla="*/ 9751 h 3417672"/>
              <a:gd name="connsiteX2-23" fmla="*/ 3479613 w 6817319"/>
              <a:gd name="connsiteY2-24" fmla="*/ 3417672 h 3417672"/>
              <a:gd name="connsiteX3-25" fmla="*/ 0 w 6817319"/>
              <a:gd name="connsiteY3-26" fmla="*/ 9750 h 3417672"/>
              <a:gd name="connsiteX0-27" fmla="*/ 6817319 w 6817319"/>
              <a:gd name="connsiteY0-28" fmla="*/ 1 h 3407922"/>
              <a:gd name="connsiteX1-29" fmla="*/ 3479613 w 6817319"/>
              <a:gd name="connsiteY1-30" fmla="*/ 3407922 h 3407922"/>
              <a:gd name="connsiteX2-31" fmla="*/ 0 w 6817319"/>
              <a:gd name="connsiteY2-32" fmla="*/ 0 h 34079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817319" h="3407922">
                <a:moveTo>
                  <a:pt x="6817319" y="1"/>
                </a:moveTo>
                <a:lnTo>
                  <a:pt x="3479613" y="34079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FFFF">
                <a:alpha val="1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/>
          <p:nvPr userDrawn="1">
            <p:custDataLst>
              <p:tags r:id="rId1"/>
            </p:custDataLst>
          </p:nvPr>
        </p:nvPicPr>
        <p:blipFill>
          <a:blip r:embed="rId11" r:link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5"/>
            </p:custDataLst>
          </p:nvPr>
        </p:nvSpPr>
        <p:spPr>
          <a:xfrm>
            <a:off x="2921000" y="2223227"/>
            <a:ext cx="63500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72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  <p:custDataLst>
              <p:tags r:id="rId6"/>
            </p:custDataLst>
          </p:nvPr>
        </p:nvSpPr>
        <p:spPr>
          <a:xfrm>
            <a:off x="2921000" y="3754537"/>
            <a:ext cx="63500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  <p:custDataLst>
              <p:tags r:id="rId7"/>
            </p:custDataLst>
          </p:nvPr>
        </p:nvSpPr>
        <p:spPr>
          <a:xfrm>
            <a:off x="2979350" y="4386036"/>
            <a:ext cx="1984536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7254714" y="4386036"/>
            <a:ext cx="1984536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单击编辑文本</a:t>
            </a:r>
          </a:p>
        </p:txBody>
      </p:sp>
      <p:cxnSp>
        <p:nvCxnSpPr>
          <p:cNvPr id="8" name="直接连接符 7"/>
          <p:cNvCxnSpPr/>
          <p:nvPr userDrawn="1">
            <p:custDataLst>
              <p:tags r:id="rId9"/>
            </p:custDataLst>
          </p:nvPr>
        </p:nvCxnSpPr>
        <p:spPr>
          <a:xfrm>
            <a:off x="3086100" y="4255408"/>
            <a:ext cx="601345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8"/>
          <p:cNvSpPr/>
          <p:nvPr userDrawn="1">
            <p:custDataLst>
              <p:tags r:id="rId3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  <p:custDataLst>
              <p:tags r:id="rId7"/>
            </p:custDataLst>
          </p:nvPr>
        </p:nvSpPr>
        <p:spPr>
          <a:xfrm>
            <a:off x="4759960" y="2888298"/>
            <a:ext cx="4880610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48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>
              <a:spcAft>
                <a:spcPts val="0"/>
              </a:spcAft>
              <a:buClrTx/>
              <a:buSzTx/>
              <a:buFontTx/>
            </a:pPr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5"/>
          <p:cNvPicPr/>
          <p:nvPr userDrawn="1">
            <p:custDataLst>
              <p:tags r:id="rId1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10" name="图片 7"/>
          <p:cNvPicPr/>
          <p:nvPr userDrawn="1">
            <p:custDataLst>
              <p:tags r:id="rId2"/>
            </p:custDataLst>
          </p:nvPr>
        </p:nvPicPr>
        <p:blipFill>
          <a:blip r:embed="rId14" r:link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7313295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8"/>
          <p:cNvPicPr/>
          <p:nvPr userDrawn="1">
            <p:custDataLst>
              <p:tags r:id="rId3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1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2025/1/25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7" name="图片 7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9" r:link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13" hasCustomPrompt="1"/>
            <p:custDataLst>
              <p:tags r:id="rId5"/>
            </p:custDataLst>
          </p:nvPr>
        </p:nvSpPr>
        <p:spPr>
          <a:xfrm>
            <a:off x="3412807" y="2331720"/>
            <a:ext cx="536575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8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pPr marL="0" lvl="0" algn="dist"/>
            <a:r>
              <a:rPr lang="zh-CN" altLang="en-US" dirty="0"/>
              <a:t>编辑标题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3412807" y="4133215"/>
            <a:ext cx="5366385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20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dirty="0"/>
              <a:t>单击此处编辑副标题</a:t>
            </a:r>
          </a:p>
        </p:txBody>
      </p:sp>
      <p:cxnSp>
        <p:nvCxnSpPr>
          <p:cNvPr id="8" name="直接连接符 8"/>
          <p:cNvCxnSpPr/>
          <p:nvPr userDrawn="1">
            <p:custDataLst>
              <p:tags r:id="rId7"/>
            </p:custDataLst>
          </p:nvPr>
        </p:nvCxnSpPr>
        <p:spPr>
          <a:xfrm>
            <a:off x="5609590" y="3930015"/>
            <a:ext cx="972185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6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6"/>
          <p:cNvPicPr/>
          <p:nvPr userDrawn="1">
            <p:custDataLst>
              <p:tags r:id="rId2"/>
            </p:custDataLst>
          </p:nvPr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372864"/>
            <a:ext cx="720090" cy="485136"/>
          </a:xfrm>
          <a:prstGeom prst="rect">
            <a:avLst/>
          </a:prstGeom>
        </p:spPr>
      </p:pic>
      <p:pic>
        <p:nvPicPr>
          <p:cNvPr id="10" name="图片 8"/>
          <p:cNvPicPr/>
          <p:nvPr userDrawn="1">
            <p:custDataLst>
              <p:tags r:id="rId3"/>
            </p:custDataLst>
          </p:nvPr>
        </p:nvPicPr>
        <p:blipFill>
          <a:blip r:embed="rId15" r:link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2864"/>
            <a:ext cx="720090" cy="485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6"/>
          <p:cNvPicPr/>
          <p:nvPr userDrawn="1">
            <p:custDataLst>
              <p:tags r:id="rId2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766444"/>
            <a:ext cx="1620202" cy="1091556"/>
          </a:xfrm>
          <a:prstGeom prst="rect">
            <a:avLst/>
          </a:prstGeom>
        </p:spPr>
      </p:pic>
      <p:pic>
        <p:nvPicPr>
          <p:cNvPr id="8" name="图片 8"/>
          <p:cNvPicPr/>
          <p:nvPr userDrawn="1">
            <p:custDataLst>
              <p:tags r:id="rId3"/>
            </p:custDataLst>
          </p:nvPr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6444"/>
            <a:ext cx="1620202" cy="1091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26" Type="http://schemas.openxmlformats.org/officeDocument/2006/relationships/tags" Target="../tags/tag15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5" Type="http://schemas.openxmlformats.org/officeDocument/2006/relationships/tags" Target="../tags/tag14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29" Type="http://schemas.openxmlformats.org/officeDocument/2006/relationships/tags" Target="../tags/tag1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13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.xml"/><Relationship Id="rId23" Type="http://schemas.openxmlformats.org/officeDocument/2006/relationships/tags" Target="../tags/tag12.xml"/><Relationship Id="rId28" Type="http://schemas.openxmlformats.org/officeDocument/2006/relationships/tags" Target="../tags/tag17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Relationship Id="rId22" Type="http://schemas.openxmlformats.org/officeDocument/2006/relationships/tags" Target="../tags/tag11.xml"/><Relationship Id="rId27" Type="http://schemas.openxmlformats.org/officeDocument/2006/relationships/tags" Target="../tags/tag16.xml"/><Relationship Id="rId30" Type="http://schemas.openxmlformats.org/officeDocument/2006/relationships/tags" Target="../tags/tag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ags" Target="../tags/tag118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2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ags" Target="../tags/tag117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ags" Target="../tags/tag121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ags" Target="../tags/tag120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ags" Target="../tags/tag1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13B6-5ABE-4857-9D97-B5C1C516F22A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C05B1-461D-41B9-9DDB-E2AE95D534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18"/>
            </p:custDataLst>
          </p:nvPr>
        </p:nvSpPr>
        <p:spPr>
          <a:xfrm>
            <a:off x="12142511" y="3584828"/>
            <a:ext cx="49489" cy="98787"/>
          </a:xfrm>
          <a:custGeom>
            <a:avLst/>
            <a:gdLst>
              <a:gd name="connsiteX0" fmla="*/ 49286 w 49489"/>
              <a:gd name="connsiteY0" fmla="*/ 0 h 98787"/>
              <a:gd name="connsiteX1" fmla="*/ 49489 w 49489"/>
              <a:gd name="connsiteY1" fmla="*/ 98787 h 98787"/>
              <a:gd name="connsiteX2" fmla="*/ 0 w 49489"/>
              <a:gd name="connsiteY2" fmla="*/ 48597 h 98787"/>
              <a:gd name="connsiteX3" fmla="*/ 49286 w 49489"/>
              <a:gd name="connsiteY3" fmla="*/ 0 h 98787"/>
              <a:gd name="connsiteX0-1" fmla="*/ 49286 w 52992"/>
              <a:gd name="connsiteY0-2" fmla="*/ 0 h 98791"/>
              <a:gd name="connsiteX1-3" fmla="*/ 48968 w 52992"/>
              <a:gd name="connsiteY1-4" fmla="*/ 51341 h 98791"/>
              <a:gd name="connsiteX2-5" fmla="*/ 49489 w 52992"/>
              <a:gd name="connsiteY2-6" fmla="*/ 98787 h 98791"/>
              <a:gd name="connsiteX3-7" fmla="*/ 0 w 52992"/>
              <a:gd name="connsiteY3-8" fmla="*/ 48597 h 98791"/>
              <a:gd name="connsiteX4" fmla="*/ 49286 w 52992"/>
              <a:gd name="connsiteY4" fmla="*/ 0 h 98791"/>
              <a:gd name="connsiteX0-9" fmla="*/ 48968 w 140408"/>
              <a:gd name="connsiteY0-10" fmla="*/ 51341 h 142781"/>
              <a:gd name="connsiteX1-11" fmla="*/ 49489 w 140408"/>
              <a:gd name="connsiteY1-12" fmla="*/ 98787 h 142781"/>
              <a:gd name="connsiteX2-13" fmla="*/ 0 w 140408"/>
              <a:gd name="connsiteY2-14" fmla="*/ 48597 h 142781"/>
              <a:gd name="connsiteX3-15" fmla="*/ 49286 w 140408"/>
              <a:gd name="connsiteY3-16" fmla="*/ 0 h 142781"/>
              <a:gd name="connsiteX4-17" fmla="*/ 140408 w 140408"/>
              <a:gd name="connsiteY4-18" fmla="*/ 142781 h 142781"/>
              <a:gd name="connsiteX0-19" fmla="*/ 48968 w 52992"/>
              <a:gd name="connsiteY0-20" fmla="*/ 51341 h 98791"/>
              <a:gd name="connsiteX1-21" fmla="*/ 49489 w 52992"/>
              <a:gd name="connsiteY1-22" fmla="*/ 98787 h 98791"/>
              <a:gd name="connsiteX2-23" fmla="*/ 0 w 52992"/>
              <a:gd name="connsiteY2-24" fmla="*/ 48597 h 98791"/>
              <a:gd name="connsiteX3-25" fmla="*/ 49286 w 52992"/>
              <a:gd name="connsiteY3-26" fmla="*/ 0 h 98791"/>
              <a:gd name="connsiteX0-27" fmla="*/ 49489 w 49489"/>
              <a:gd name="connsiteY0-28" fmla="*/ 98787 h 98787"/>
              <a:gd name="connsiteX1-29" fmla="*/ 0 w 49489"/>
              <a:gd name="connsiteY1-30" fmla="*/ 48597 h 98787"/>
              <a:gd name="connsiteX2-31" fmla="*/ 49286 w 49489"/>
              <a:gd name="connsiteY2-32" fmla="*/ 0 h 987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489" h="98787">
                <a:moveTo>
                  <a:pt x="49489" y="98787"/>
                </a:moveTo>
                <a:lnTo>
                  <a:pt x="0" y="48597"/>
                </a:lnTo>
                <a:lnTo>
                  <a:pt x="49286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19"/>
            </p:custDataLst>
          </p:nvPr>
        </p:nvSpPr>
        <p:spPr>
          <a:xfrm>
            <a:off x="11629055" y="3075003"/>
            <a:ext cx="562945" cy="1125701"/>
          </a:xfrm>
          <a:custGeom>
            <a:avLst/>
            <a:gdLst>
              <a:gd name="connsiteX0" fmla="*/ 562945 w 562945"/>
              <a:gd name="connsiteY0" fmla="*/ 0 h 1125701"/>
              <a:gd name="connsiteX1" fmla="*/ 562649 w 562945"/>
              <a:gd name="connsiteY1" fmla="*/ 1125701 h 1125701"/>
              <a:gd name="connsiteX2" fmla="*/ 0 w 562945"/>
              <a:gd name="connsiteY2" fmla="*/ 555069 h 1125701"/>
              <a:gd name="connsiteX3" fmla="*/ 562945 w 562945"/>
              <a:gd name="connsiteY3" fmla="*/ 0 h 1125701"/>
              <a:gd name="connsiteX0-1" fmla="*/ 562945 w 602253"/>
              <a:gd name="connsiteY0-2" fmla="*/ 6 h 1125707"/>
              <a:gd name="connsiteX1-3" fmla="*/ 555485 w 602253"/>
              <a:gd name="connsiteY1-4" fmla="*/ 544503 h 1125707"/>
              <a:gd name="connsiteX2-5" fmla="*/ 562649 w 602253"/>
              <a:gd name="connsiteY2-6" fmla="*/ 1125707 h 1125707"/>
              <a:gd name="connsiteX3-7" fmla="*/ 0 w 602253"/>
              <a:gd name="connsiteY3-8" fmla="*/ 555075 h 1125707"/>
              <a:gd name="connsiteX4" fmla="*/ 562945 w 602253"/>
              <a:gd name="connsiteY4" fmla="*/ 6 h 1125707"/>
              <a:gd name="connsiteX0-9" fmla="*/ 555485 w 646925"/>
              <a:gd name="connsiteY0-10" fmla="*/ 544503 h 1125707"/>
              <a:gd name="connsiteX1-11" fmla="*/ 562649 w 646925"/>
              <a:gd name="connsiteY1-12" fmla="*/ 1125707 h 1125707"/>
              <a:gd name="connsiteX2-13" fmla="*/ 0 w 646925"/>
              <a:gd name="connsiteY2-14" fmla="*/ 555075 h 1125707"/>
              <a:gd name="connsiteX3-15" fmla="*/ 562945 w 646925"/>
              <a:gd name="connsiteY3-16" fmla="*/ 6 h 1125707"/>
              <a:gd name="connsiteX4-17" fmla="*/ 646925 w 646925"/>
              <a:gd name="connsiteY4-18" fmla="*/ 635943 h 1125707"/>
              <a:gd name="connsiteX0-19" fmla="*/ 555485 w 602007"/>
              <a:gd name="connsiteY0-20" fmla="*/ 544497 h 1125701"/>
              <a:gd name="connsiteX1-21" fmla="*/ 562649 w 602007"/>
              <a:gd name="connsiteY1-22" fmla="*/ 1125701 h 1125701"/>
              <a:gd name="connsiteX2-23" fmla="*/ 0 w 602007"/>
              <a:gd name="connsiteY2-24" fmla="*/ 555069 h 1125701"/>
              <a:gd name="connsiteX3-25" fmla="*/ 562945 w 602007"/>
              <a:gd name="connsiteY3-26" fmla="*/ 0 h 1125701"/>
              <a:gd name="connsiteX0-27" fmla="*/ 562649 w 562945"/>
              <a:gd name="connsiteY0-28" fmla="*/ 1125701 h 1125701"/>
              <a:gd name="connsiteX1-29" fmla="*/ 0 w 562945"/>
              <a:gd name="connsiteY1-30" fmla="*/ 555069 h 1125701"/>
              <a:gd name="connsiteX2-31" fmla="*/ 562945 w 562945"/>
              <a:gd name="connsiteY2-32" fmla="*/ 0 h 11257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62945" h="1125701">
                <a:moveTo>
                  <a:pt x="562649" y="1125701"/>
                </a:moveTo>
                <a:lnTo>
                  <a:pt x="0" y="555069"/>
                </a:lnTo>
                <a:lnTo>
                  <a:pt x="562945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20"/>
            </p:custDataLst>
          </p:nvPr>
        </p:nvSpPr>
        <p:spPr>
          <a:xfrm>
            <a:off x="11091883" y="2541462"/>
            <a:ext cx="1100117" cy="2200216"/>
          </a:xfrm>
          <a:custGeom>
            <a:avLst/>
            <a:gdLst>
              <a:gd name="connsiteX0" fmla="*/ 1100117 w 1100117"/>
              <a:gd name="connsiteY0" fmla="*/ 0 h 2200216"/>
              <a:gd name="connsiteX1" fmla="*/ 1099884 w 1100117"/>
              <a:gd name="connsiteY1" fmla="*/ 2200216 h 2200216"/>
              <a:gd name="connsiteX2" fmla="*/ 0 w 1100117"/>
              <a:gd name="connsiteY2" fmla="*/ 1084725 h 2200216"/>
              <a:gd name="connsiteX3" fmla="*/ 1100117 w 1100117"/>
              <a:gd name="connsiteY3" fmla="*/ 0 h 2200216"/>
              <a:gd name="connsiteX0-1" fmla="*/ 1100117 w 1180722"/>
              <a:gd name="connsiteY0-2" fmla="*/ 0 h 2200229"/>
              <a:gd name="connsiteX1-3" fmla="*/ 1097419 w 1180722"/>
              <a:gd name="connsiteY1-4" fmla="*/ 1106613 h 2200229"/>
              <a:gd name="connsiteX2-5" fmla="*/ 1099884 w 1180722"/>
              <a:gd name="connsiteY2-6" fmla="*/ 2200216 h 2200229"/>
              <a:gd name="connsiteX3-7" fmla="*/ 0 w 1180722"/>
              <a:gd name="connsiteY3-8" fmla="*/ 1084725 h 2200229"/>
              <a:gd name="connsiteX4" fmla="*/ 1100117 w 1180722"/>
              <a:gd name="connsiteY4" fmla="*/ 0 h 2200229"/>
              <a:gd name="connsiteX0-9" fmla="*/ 1097419 w 1188859"/>
              <a:gd name="connsiteY0-10" fmla="*/ 1106613 h 2200229"/>
              <a:gd name="connsiteX1-11" fmla="*/ 1099884 w 1188859"/>
              <a:gd name="connsiteY1-12" fmla="*/ 2200216 h 2200229"/>
              <a:gd name="connsiteX2-13" fmla="*/ 0 w 1188859"/>
              <a:gd name="connsiteY2-14" fmla="*/ 1084725 h 2200229"/>
              <a:gd name="connsiteX3-15" fmla="*/ 1100117 w 1188859"/>
              <a:gd name="connsiteY3-16" fmla="*/ 0 h 2200229"/>
              <a:gd name="connsiteX4-17" fmla="*/ 1188859 w 1188859"/>
              <a:gd name="connsiteY4-18" fmla="*/ 1198053 h 2200229"/>
              <a:gd name="connsiteX0-19" fmla="*/ 1097419 w 1180531"/>
              <a:gd name="connsiteY0-20" fmla="*/ 1106613 h 2200229"/>
              <a:gd name="connsiteX1-21" fmla="*/ 1099884 w 1180531"/>
              <a:gd name="connsiteY1-22" fmla="*/ 2200216 h 2200229"/>
              <a:gd name="connsiteX2-23" fmla="*/ 0 w 1180531"/>
              <a:gd name="connsiteY2-24" fmla="*/ 1084725 h 2200229"/>
              <a:gd name="connsiteX3-25" fmla="*/ 1100117 w 1180531"/>
              <a:gd name="connsiteY3-26" fmla="*/ 0 h 2200229"/>
              <a:gd name="connsiteX0-27" fmla="*/ 1099884 w 1100117"/>
              <a:gd name="connsiteY0-28" fmla="*/ 2200216 h 2200216"/>
              <a:gd name="connsiteX1-29" fmla="*/ 0 w 1100117"/>
              <a:gd name="connsiteY1-30" fmla="*/ 1084725 h 2200216"/>
              <a:gd name="connsiteX2-31" fmla="*/ 1100117 w 1100117"/>
              <a:gd name="connsiteY2-32" fmla="*/ 0 h 22002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00117" h="2200216">
                <a:moveTo>
                  <a:pt x="1099884" y="2200216"/>
                </a:moveTo>
                <a:lnTo>
                  <a:pt x="0" y="1084725"/>
                </a:lnTo>
                <a:lnTo>
                  <a:pt x="1100117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任意多边形: 形状 17"/>
          <p:cNvSpPr/>
          <p:nvPr userDrawn="1">
            <p:custDataLst>
              <p:tags r:id="rId21"/>
            </p:custDataLst>
          </p:nvPr>
        </p:nvSpPr>
        <p:spPr>
          <a:xfrm>
            <a:off x="10553989" y="2007744"/>
            <a:ext cx="1638011" cy="3276081"/>
          </a:xfrm>
          <a:custGeom>
            <a:avLst/>
            <a:gdLst>
              <a:gd name="connsiteX0" fmla="*/ 1637741 w 1638011"/>
              <a:gd name="connsiteY0" fmla="*/ 0 h 3276081"/>
              <a:gd name="connsiteX1" fmla="*/ 1638011 w 1638011"/>
              <a:gd name="connsiteY1" fmla="*/ 3276081 h 3276081"/>
              <a:gd name="connsiteX2" fmla="*/ 0 w 1638011"/>
              <a:gd name="connsiteY2" fmla="*/ 1614827 h 3276081"/>
              <a:gd name="connsiteX3" fmla="*/ 1637741 w 1638011"/>
              <a:gd name="connsiteY3" fmla="*/ 0 h 3276081"/>
              <a:gd name="connsiteX0-1" fmla="*/ 1637741 w 1638011"/>
              <a:gd name="connsiteY0-2" fmla="*/ 0 h 3276081"/>
              <a:gd name="connsiteX1-3" fmla="*/ 1637423 w 1638011"/>
              <a:gd name="connsiteY1-4" fmla="*/ 1642712 h 3276081"/>
              <a:gd name="connsiteX2-5" fmla="*/ 1638011 w 1638011"/>
              <a:gd name="connsiteY2-6" fmla="*/ 3276081 h 3276081"/>
              <a:gd name="connsiteX3-7" fmla="*/ 0 w 1638011"/>
              <a:gd name="connsiteY3-8" fmla="*/ 1614827 h 3276081"/>
              <a:gd name="connsiteX4" fmla="*/ 1637741 w 1638011"/>
              <a:gd name="connsiteY4" fmla="*/ 0 h 3276081"/>
              <a:gd name="connsiteX0-9" fmla="*/ 1637423 w 1728863"/>
              <a:gd name="connsiteY0-10" fmla="*/ 1642712 h 3276081"/>
              <a:gd name="connsiteX1-11" fmla="*/ 1638011 w 1728863"/>
              <a:gd name="connsiteY1-12" fmla="*/ 3276081 h 3276081"/>
              <a:gd name="connsiteX2-13" fmla="*/ 0 w 1728863"/>
              <a:gd name="connsiteY2-14" fmla="*/ 1614827 h 3276081"/>
              <a:gd name="connsiteX3-15" fmla="*/ 1637741 w 1728863"/>
              <a:gd name="connsiteY3-16" fmla="*/ 0 h 3276081"/>
              <a:gd name="connsiteX4-17" fmla="*/ 1728863 w 1728863"/>
              <a:gd name="connsiteY4-18" fmla="*/ 1734152 h 3276081"/>
              <a:gd name="connsiteX0-19" fmla="*/ 1637423 w 1638011"/>
              <a:gd name="connsiteY0-20" fmla="*/ 1642712 h 3276081"/>
              <a:gd name="connsiteX1-21" fmla="*/ 1638011 w 1638011"/>
              <a:gd name="connsiteY1-22" fmla="*/ 3276081 h 3276081"/>
              <a:gd name="connsiteX2-23" fmla="*/ 0 w 1638011"/>
              <a:gd name="connsiteY2-24" fmla="*/ 1614827 h 3276081"/>
              <a:gd name="connsiteX3-25" fmla="*/ 1637741 w 1638011"/>
              <a:gd name="connsiteY3-26" fmla="*/ 0 h 3276081"/>
              <a:gd name="connsiteX0-27" fmla="*/ 1638011 w 1638011"/>
              <a:gd name="connsiteY0-28" fmla="*/ 3276081 h 3276081"/>
              <a:gd name="connsiteX1-29" fmla="*/ 0 w 1638011"/>
              <a:gd name="connsiteY1-30" fmla="*/ 1614827 h 3276081"/>
              <a:gd name="connsiteX2-31" fmla="*/ 1637741 w 1638011"/>
              <a:gd name="connsiteY2-32" fmla="*/ 0 h 32760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38011" h="3276081">
                <a:moveTo>
                  <a:pt x="1638011" y="3276081"/>
                </a:moveTo>
                <a:lnTo>
                  <a:pt x="0" y="1614827"/>
                </a:lnTo>
                <a:lnTo>
                  <a:pt x="1637741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22"/>
            </p:custDataLst>
          </p:nvPr>
        </p:nvSpPr>
        <p:spPr>
          <a:xfrm>
            <a:off x="9961018" y="1418552"/>
            <a:ext cx="2230982" cy="4462400"/>
          </a:xfrm>
          <a:custGeom>
            <a:avLst/>
            <a:gdLst>
              <a:gd name="connsiteX0" fmla="*/ 2230982 w 2230982"/>
              <a:gd name="connsiteY0" fmla="*/ 0 h 4462400"/>
              <a:gd name="connsiteX1" fmla="*/ 2230976 w 2230982"/>
              <a:gd name="connsiteY1" fmla="*/ 4462400 h 4462400"/>
              <a:gd name="connsiteX2" fmla="*/ 0 w 2230982"/>
              <a:gd name="connsiteY2" fmla="*/ 2199767 h 4462400"/>
              <a:gd name="connsiteX3" fmla="*/ 2230982 w 2230982"/>
              <a:gd name="connsiteY3" fmla="*/ 0 h 4462400"/>
              <a:gd name="connsiteX0-1" fmla="*/ 2230982 w 2396134"/>
              <a:gd name="connsiteY0-2" fmla="*/ 0 h 4462436"/>
              <a:gd name="connsiteX1-3" fmla="*/ 2230665 w 2396134"/>
              <a:gd name="connsiteY1-4" fmla="*/ 2250954 h 4462436"/>
              <a:gd name="connsiteX2-5" fmla="*/ 2230976 w 2396134"/>
              <a:gd name="connsiteY2-6" fmla="*/ 4462400 h 4462436"/>
              <a:gd name="connsiteX3-7" fmla="*/ 0 w 2396134"/>
              <a:gd name="connsiteY3-8" fmla="*/ 2199767 h 4462436"/>
              <a:gd name="connsiteX4" fmla="*/ 2230982 w 2396134"/>
              <a:gd name="connsiteY4" fmla="*/ 0 h 4462436"/>
              <a:gd name="connsiteX0-9" fmla="*/ 2230665 w 2399745"/>
              <a:gd name="connsiteY0-10" fmla="*/ 2250954 h 4462436"/>
              <a:gd name="connsiteX1-11" fmla="*/ 2230976 w 2399745"/>
              <a:gd name="connsiteY1-12" fmla="*/ 4462400 h 4462436"/>
              <a:gd name="connsiteX2-13" fmla="*/ 0 w 2399745"/>
              <a:gd name="connsiteY2-14" fmla="*/ 2199767 h 4462436"/>
              <a:gd name="connsiteX3-15" fmla="*/ 2230982 w 2399745"/>
              <a:gd name="connsiteY3-16" fmla="*/ 0 h 4462436"/>
              <a:gd name="connsiteX4-17" fmla="*/ 2322105 w 2399745"/>
              <a:gd name="connsiteY4-18" fmla="*/ 2342394 h 4462436"/>
              <a:gd name="connsiteX0-19" fmla="*/ 2230665 w 2396129"/>
              <a:gd name="connsiteY0-20" fmla="*/ 2250954 h 4462436"/>
              <a:gd name="connsiteX1-21" fmla="*/ 2230976 w 2396129"/>
              <a:gd name="connsiteY1-22" fmla="*/ 4462400 h 4462436"/>
              <a:gd name="connsiteX2-23" fmla="*/ 0 w 2396129"/>
              <a:gd name="connsiteY2-24" fmla="*/ 2199767 h 4462436"/>
              <a:gd name="connsiteX3-25" fmla="*/ 2230982 w 2396129"/>
              <a:gd name="connsiteY3-26" fmla="*/ 0 h 4462436"/>
              <a:gd name="connsiteX0-27" fmla="*/ 2230976 w 2230982"/>
              <a:gd name="connsiteY0-28" fmla="*/ 4462400 h 4462400"/>
              <a:gd name="connsiteX1-29" fmla="*/ 0 w 2230982"/>
              <a:gd name="connsiteY1-30" fmla="*/ 2199767 h 4462400"/>
              <a:gd name="connsiteX2-31" fmla="*/ 2230982 w 2230982"/>
              <a:gd name="connsiteY2-32" fmla="*/ 0 h 4462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30982" h="4462400">
                <a:moveTo>
                  <a:pt x="2230976" y="4462400"/>
                </a:moveTo>
                <a:lnTo>
                  <a:pt x="0" y="2199767"/>
                </a:lnTo>
                <a:lnTo>
                  <a:pt x="2230982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4" name="任意多边形: 形状 23"/>
          <p:cNvSpPr/>
          <p:nvPr userDrawn="1">
            <p:custDataLst>
              <p:tags r:id="rId23"/>
            </p:custDataLst>
          </p:nvPr>
        </p:nvSpPr>
        <p:spPr>
          <a:xfrm>
            <a:off x="9366276" y="827754"/>
            <a:ext cx="2825724" cy="5651865"/>
          </a:xfrm>
          <a:custGeom>
            <a:avLst/>
            <a:gdLst>
              <a:gd name="connsiteX0" fmla="*/ 2825578 w 2825724"/>
              <a:gd name="connsiteY0" fmla="*/ 0 h 5651865"/>
              <a:gd name="connsiteX1" fmla="*/ 2825724 w 2825724"/>
              <a:gd name="connsiteY1" fmla="*/ 5651865 h 5651865"/>
              <a:gd name="connsiteX2" fmla="*/ 0 w 2825724"/>
              <a:gd name="connsiteY2" fmla="*/ 2786045 h 5651865"/>
              <a:gd name="connsiteX3" fmla="*/ 2825578 w 2825724"/>
              <a:gd name="connsiteY3" fmla="*/ 0 h 5651865"/>
              <a:gd name="connsiteX0-1" fmla="*/ 2825578 w 3034888"/>
              <a:gd name="connsiteY0-2" fmla="*/ 0 h 5651883"/>
              <a:gd name="connsiteX1-3" fmla="*/ 2825261 w 3034888"/>
              <a:gd name="connsiteY1-4" fmla="*/ 2827465 h 5651883"/>
              <a:gd name="connsiteX2-5" fmla="*/ 2825724 w 3034888"/>
              <a:gd name="connsiteY2-6" fmla="*/ 5651865 h 5651883"/>
              <a:gd name="connsiteX3-7" fmla="*/ 0 w 3034888"/>
              <a:gd name="connsiteY3-8" fmla="*/ 2786045 h 5651883"/>
              <a:gd name="connsiteX4" fmla="*/ 2825578 w 3034888"/>
              <a:gd name="connsiteY4" fmla="*/ 0 h 5651883"/>
              <a:gd name="connsiteX0-9" fmla="*/ 2825261 w 3038328"/>
              <a:gd name="connsiteY0-10" fmla="*/ 2827465 h 5651883"/>
              <a:gd name="connsiteX1-11" fmla="*/ 2825724 w 3038328"/>
              <a:gd name="connsiteY1-12" fmla="*/ 5651865 h 5651883"/>
              <a:gd name="connsiteX2-13" fmla="*/ 0 w 3038328"/>
              <a:gd name="connsiteY2-14" fmla="*/ 2786045 h 5651883"/>
              <a:gd name="connsiteX3-15" fmla="*/ 2825578 w 3038328"/>
              <a:gd name="connsiteY3-16" fmla="*/ 0 h 5651883"/>
              <a:gd name="connsiteX4-17" fmla="*/ 2916701 w 3038328"/>
              <a:gd name="connsiteY4-18" fmla="*/ 2918905 h 5651883"/>
              <a:gd name="connsiteX0-19" fmla="*/ 2825261 w 3034888"/>
              <a:gd name="connsiteY0-20" fmla="*/ 2827465 h 5651883"/>
              <a:gd name="connsiteX1-21" fmla="*/ 2825724 w 3034888"/>
              <a:gd name="connsiteY1-22" fmla="*/ 5651865 h 5651883"/>
              <a:gd name="connsiteX2-23" fmla="*/ 0 w 3034888"/>
              <a:gd name="connsiteY2-24" fmla="*/ 2786045 h 5651883"/>
              <a:gd name="connsiteX3-25" fmla="*/ 2825578 w 3034888"/>
              <a:gd name="connsiteY3-26" fmla="*/ 0 h 5651883"/>
              <a:gd name="connsiteX0-27" fmla="*/ 2825724 w 2825724"/>
              <a:gd name="connsiteY0-28" fmla="*/ 5651865 h 5651865"/>
              <a:gd name="connsiteX1-29" fmla="*/ 0 w 2825724"/>
              <a:gd name="connsiteY1-30" fmla="*/ 2786045 h 5651865"/>
              <a:gd name="connsiteX2-31" fmla="*/ 2825578 w 2825724"/>
              <a:gd name="connsiteY2-32" fmla="*/ 0 h 565186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825724" h="5651865">
                <a:moveTo>
                  <a:pt x="2825724" y="5651865"/>
                </a:moveTo>
                <a:lnTo>
                  <a:pt x="0" y="2786045"/>
                </a:lnTo>
                <a:lnTo>
                  <a:pt x="2825578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7" name="任意多边形: 形状 26"/>
          <p:cNvSpPr/>
          <p:nvPr userDrawn="1">
            <p:custDataLst>
              <p:tags r:id="rId24"/>
            </p:custDataLst>
          </p:nvPr>
        </p:nvSpPr>
        <p:spPr>
          <a:xfrm>
            <a:off x="8746051" y="211359"/>
            <a:ext cx="3445949" cy="6640209"/>
          </a:xfrm>
          <a:custGeom>
            <a:avLst/>
            <a:gdLst>
              <a:gd name="connsiteX0" fmla="*/ 3445949 w 3445949"/>
              <a:gd name="connsiteY0" fmla="*/ 0 h 6640209"/>
              <a:gd name="connsiteX1" fmla="*/ 3197108 w 3445949"/>
              <a:gd name="connsiteY1" fmla="*/ 6640209 h 6640209"/>
              <a:gd name="connsiteX2" fmla="*/ 0 w 3445949"/>
              <a:gd name="connsiteY2" fmla="*/ 3397735 h 6640209"/>
              <a:gd name="connsiteX3" fmla="*/ 3445949 w 3445949"/>
              <a:gd name="connsiteY3" fmla="*/ 0 h 6640209"/>
              <a:gd name="connsiteX0-1" fmla="*/ 3445949 w 3445949"/>
              <a:gd name="connsiteY0-2" fmla="*/ 0 h 6640209"/>
              <a:gd name="connsiteX1-3" fmla="*/ 3308470 w 3445949"/>
              <a:gd name="connsiteY1-4" fmla="*/ 3377661 h 6640209"/>
              <a:gd name="connsiteX2-5" fmla="*/ 3197108 w 3445949"/>
              <a:gd name="connsiteY2-6" fmla="*/ 6640209 h 6640209"/>
              <a:gd name="connsiteX3-7" fmla="*/ 0 w 3445949"/>
              <a:gd name="connsiteY3-8" fmla="*/ 3397735 h 6640209"/>
              <a:gd name="connsiteX4" fmla="*/ 3445949 w 3445949"/>
              <a:gd name="connsiteY4" fmla="*/ 0 h 6640209"/>
              <a:gd name="connsiteX0-9" fmla="*/ 3308470 w 3445949"/>
              <a:gd name="connsiteY0-10" fmla="*/ 3377661 h 6640209"/>
              <a:gd name="connsiteX1-11" fmla="*/ 3197108 w 3445949"/>
              <a:gd name="connsiteY1-12" fmla="*/ 6640209 h 6640209"/>
              <a:gd name="connsiteX2-13" fmla="*/ 0 w 3445949"/>
              <a:gd name="connsiteY2-14" fmla="*/ 3397735 h 6640209"/>
              <a:gd name="connsiteX3-15" fmla="*/ 3445949 w 3445949"/>
              <a:gd name="connsiteY3-16" fmla="*/ 0 h 6640209"/>
              <a:gd name="connsiteX4-17" fmla="*/ 3399910 w 3445949"/>
              <a:gd name="connsiteY4-18" fmla="*/ 3469101 h 6640209"/>
              <a:gd name="connsiteX0-19" fmla="*/ 3308470 w 3445949"/>
              <a:gd name="connsiteY0-20" fmla="*/ 3377661 h 6640209"/>
              <a:gd name="connsiteX1-21" fmla="*/ 3197108 w 3445949"/>
              <a:gd name="connsiteY1-22" fmla="*/ 6640209 h 6640209"/>
              <a:gd name="connsiteX2-23" fmla="*/ 0 w 3445949"/>
              <a:gd name="connsiteY2-24" fmla="*/ 3397735 h 6640209"/>
              <a:gd name="connsiteX3-25" fmla="*/ 3445949 w 3445949"/>
              <a:gd name="connsiteY3-26" fmla="*/ 0 h 6640209"/>
              <a:gd name="connsiteX0-27" fmla="*/ 3197108 w 3445949"/>
              <a:gd name="connsiteY0-28" fmla="*/ 6640209 h 6640209"/>
              <a:gd name="connsiteX1-29" fmla="*/ 0 w 3445949"/>
              <a:gd name="connsiteY1-30" fmla="*/ 3397735 h 6640209"/>
              <a:gd name="connsiteX2-31" fmla="*/ 3445949 w 3445949"/>
              <a:gd name="connsiteY2-32" fmla="*/ 0 h 66402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445949" h="6640209">
                <a:moveTo>
                  <a:pt x="3197108" y="6640209"/>
                </a:moveTo>
                <a:lnTo>
                  <a:pt x="0" y="3397735"/>
                </a:lnTo>
                <a:lnTo>
                  <a:pt x="3445949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9" name="任意多边形: 形状 38"/>
          <p:cNvSpPr/>
          <p:nvPr userDrawn="1">
            <p:custDataLst>
              <p:tags r:id="rId25"/>
            </p:custDataLst>
          </p:nvPr>
        </p:nvSpPr>
        <p:spPr>
          <a:xfrm>
            <a:off x="8125352" y="0"/>
            <a:ext cx="3656656" cy="6852039"/>
          </a:xfrm>
          <a:custGeom>
            <a:avLst/>
            <a:gdLst>
              <a:gd name="connsiteX0" fmla="*/ 3656656 w 3656656"/>
              <a:gd name="connsiteY0" fmla="*/ 0 h 6852039"/>
              <a:gd name="connsiteX1" fmla="*/ 3201120 w 3656656"/>
              <a:gd name="connsiteY1" fmla="*/ 6852039 h 6852039"/>
              <a:gd name="connsiteX2" fmla="*/ 0 w 3656656"/>
              <a:gd name="connsiteY2" fmla="*/ 3605496 h 6852039"/>
              <a:gd name="connsiteX3" fmla="*/ 3656656 w 3656656"/>
              <a:gd name="connsiteY3" fmla="*/ 0 h 6852039"/>
              <a:gd name="connsiteX0-1" fmla="*/ 3656656 w 3656656"/>
              <a:gd name="connsiteY0-2" fmla="*/ 0 h 6852039"/>
              <a:gd name="connsiteX1-3" fmla="*/ 3441808 w 3656656"/>
              <a:gd name="connsiteY1-4" fmla="*/ 3299558 h 6852039"/>
              <a:gd name="connsiteX2-5" fmla="*/ 3201120 w 3656656"/>
              <a:gd name="connsiteY2-6" fmla="*/ 6852039 h 6852039"/>
              <a:gd name="connsiteX3-7" fmla="*/ 0 w 3656656"/>
              <a:gd name="connsiteY3-8" fmla="*/ 3605496 h 6852039"/>
              <a:gd name="connsiteX4" fmla="*/ 3656656 w 3656656"/>
              <a:gd name="connsiteY4" fmla="*/ 0 h 6852039"/>
              <a:gd name="connsiteX0-9" fmla="*/ 3441808 w 3656656"/>
              <a:gd name="connsiteY0-10" fmla="*/ 3299558 h 6852039"/>
              <a:gd name="connsiteX1-11" fmla="*/ 3201120 w 3656656"/>
              <a:gd name="connsiteY1-12" fmla="*/ 6852039 h 6852039"/>
              <a:gd name="connsiteX2-13" fmla="*/ 0 w 3656656"/>
              <a:gd name="connsiteY2-14" fmla="*/ 3605496 h 6852039"/>
              <a:gd name="connsiteX3-15" fmla="*/ 3656656 w 3656656"/>
              <a:gd name="connsiteY3-16" fmla="*/ 0 h 6852039"/>
              <a:gd name="connsiteX4-17" fmla="*/ 3533248 w 3656656"/>
              <a:gd name="connsiteY4-18" fmla="*/ 3390998 h 6852039"/>
              <a:gd name="connsiteX0-19" fmla="*/ 3441808 w 3656656"/>
              <a:gd name="connsiteY0-20" fmla="*/ 3299558 h 6852039"/>
              <a:gd name="connsiteX1-21" fmla="*/ 3201120 w 3656656"/>
              <a:gd name="connsiteY1-22" fmla="*/ 6852039 h 6852039"/>
              <a:gd name="connsiteX2-23" fmla="*/ 0 w 3656656"/>
              <a:gd name="connsiteY2-24" fmla="*/ 3605496 h 6852039"/>
              <a:gd name="connsiteX3-25" fmla="*/ 3656656 w 3656656"/>
              <a:gd name="connsiteY3-26" fmla="*/ 0 h 6852039"/>
              <a:gd name="connsiteX0-27" fmla="*/ 3201120 w 3656656"/>
              <a:gd name="connsiteY0-28" fmla="*/ 6852039 h 6852039"/>
              <a:gd name="connsiteX1-29" fmla="*/ 0 w 3656656"/>
              <a:gd name="connsiteY1-30" fmla="*/ 3605496 h 6852039"/>
              <a:gd name="connsiteX2-31" fmla="*/ 3656656 w 3656656"/>
              <a:gd name="connsiteY2-32" fmla="*/ 0 h 68520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56656" h="6852039">
                <a:moveTo>
                  <a:pt x="3201120" y="6852039"/>
                </a:moveTo>
                <a:lnTo>
                  <a:pt x="0" y="3605496"/>
                </a:lnTo>
                <a:lnTo>
                  <a:pt x="3656656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5" name="任意多边形: 形状 44"/>
          <p:cNvSpPr/>
          <p:nvPr userDrawn="1">
            <p:custDataLst>
              <p:tags r:id="rId26"/>
            </p:custDataLst>
          </p:nvPr>
        </p:nvSpPr>
        <p:spPr>
          <a:xfrm>
            <a:off x="7504832" y="0"/>
            <a:ext cx="3652135" cy="6851651"/>
          </a:xfrm>
          <a:custGeom>
            <a:avLst/>
            <a:gdLst>
              <a:gd name="connsiteX0" fmla="*/ 3652135 w 3652135"/>
              <a:gd name="connsiteY0" fmla="*/ 0 h 6851651"/>
              <a:gd name="connsiteX1" fmla="*/ 3205132 w 3652135"/>
              <a:gd name="connsiteY1" fmla="*/ 6851651 h 6851651"/>
              <a:gd name="connsiteX2" fmla="*/ 0 w 3652135"/>
              <a:gd name="connsiteY2" fmla="*/ 3601038 h 6851651"/>
              <a:gd name="connsiteX3" fmla="*/ 3652135 w 3652135"/>
              <a:gd name="connsiteY3" fmla="*/ 0 h 6851651"/>
              <a:gd name="connsiteX0-1" fmla="*/ 3652135 w 3652135"/>
              <a:gd name="connsiteY0-2" fmla="*/ 0 h 6851651"/>
              <a:gd name="connsiteX1-3" fmla="*/ 3422248 w 3652135"/>
              <a:gd name="connsiteY1-4" fmla="*/ 3276612 h 6851651"/>
              <a:gd name="connsiteX2-5" fmla="*/ 3205132 w 3652135"/>
              <a:gd name="connsiteY2-6" fmla="*/ 6851651 h 6851651"/>
              <a:gd name="connsiteX3-7" fmla="*/ 0 w 3652135"/>
              <a:gd name="connsiteY3-8" fmla="*/ 3601038 h 6851651"/>
              <a:gd name="connsiteX4" fmla="*/ 3652135 w 3652135"/>
              <a:gd name="connsiteY4" fmla="*/ 0 h 6851651"/>
              <a:gd name="connsiteX0-9" fmla="*/ 3422248 w 3652135"/>
              <a:gd name="connsiteY0-10" fmla="*/ 3276612 h 6851651"/>
              <a:gd name="connsiteX1-11" fmla="*/ 3205132 w 3652135"/>
              <a:gd name="connsiteY1-12" fmla="*/ 6851651 h 6851651"/>
              <a:gd name="connsiteX2-13" fmla="*/ 0 w 3652135"/>
              <a:gd name="connsiteY2-14" fmla="*/ 3601038 h 6851651"/>
              <a:gd name="connsiteX3-15" fmla="*/ 3652135 w 3652135"/>
              <a:gd name="connsiteY3-16" fmla="*/ 0 h 6851651"/>
              <a:gd name="connsiteX4-17" fmla="*/ 3513688 w 3652135"/>
              <a:gd name="connsiteY4-18" fmla="*/ 3368052 h 6851651"/>
              <a:gd name="connsiteX0-19" fmla="*/ 3422248 w 3652135"/>
              <a:gd name="connsiteY0-20" fmla="*/ 3276612 h 6851651"/>
              <a:gd name="connsiteX1-21" fmla="*/ 3205132 w 3652135"/>
              <a:gd name="connsiteY1-22" fmla="*/ 6851651 h 6851651"/>
              <a:gd name="connsiteX2-23" fmla="*/ 0 w 3652135"/>
              <a:gd name="connsiteY2-24" fmla="*/ 3601038 h 6851651"/>
              <a:gd name="connsiteX3-25" fmla="*/ 3652135 w 3652135"/>
              <a:gd name="connsiteY3-26" fmla="*/ 0 h 6851651"/>
              <a:gd name="connsiteX0-27" fmla="*/ 3205132 w 3652135"/>
              <a:gd name="connsiteY0-28" fmla="*/ 6851651 h 6851651"/>
              <a:gd name="connsiteX1-29" fmla="*/ 0 w 3652135"/>
              <a:gd name="connsiteY1-30" fmla="*/ 3601038 h 6851651"/>
              <a:gd name="connsiteX2-31" fmla="*/ 3652135 w 3652135"/>
              <a:gd name="connsiteY2-32" fmla="*/ 0 h 68516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52135" h="6851651">
                <a:moveTo>
                  <a:pt x="3205132" y="6851651"/>
                </a:moveTo>
                <a:lnTo>
                  <a:pt x="0" y="3601038"/>
                </a:lnTo>
                <a:lnTo>
                  <a:pt x="3652135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8" name="任意多边形: 形状 47"/>
          <p:cNvSpPr/>
          <p:nvPr userDrawn="1">
            <p:custDataLst>
              <p:tags r:id="rId27"/>
            </p:custDataLst>
          </p:nvPr>
        </p:nvSpPr>
        <p:spPr>
          <a:xfrm>
            <a:off x="6845789" y="0"/>
            <a:ext cx="3647614" cy="6851714"/>
          </a:xfrm>
          <a:custGeom>
            <a:avLst/>
            <a:gdLst>
              <a:gd name="connsiteX0" fmla="*/ 3647614 w 3647614"/>
              <a:gd name="connsiteY0" fmla="*/ 0 h 6851714"/>
              <a:gd name="connsiteX1" fmla="*/ 3209591 w 3647614"/>
              <a:gd name="connsiteY1" fmla="*/ 6851714 h 6851714"/>
              <a:gd name="connsiteX2" fmla="*/ 0 w 3647614"/>
              <a:gd name="connsiteY2" fmla="*/ 3596579 h 6851714"/>
              <a:gd name="connsiteX3" fmla="*/ 3647614 w 3647614"/>
              <a:gd name="connsiteY3" fmla="*/ 0 h 6851714"/>
              <a:gd name="connsiteX0-1" fmla="*/ 3647614 w 3647614"/>
              <a:gd name="connsiteY0-2" fmla="*/ 0 h 6851714"/>
              <a:gd name="connsiteX1-3" fmla="*/ 3425971 w 3647614"/>
              <a:gd name="connsiteY1-4" fmla="*/ 3512923 h 6851714"/>
              <a:gd name="connsiteX2-5" fmla="*/ 3209591 w 3647614"/>
              <a:gd name="connsiteY2-6" fmla="*/ 6851714 h 6851714"/>
              <a:gd name="connsiteX3-7" fmla="*/ 0 w 3647614"/>
              <a:gd name="connsiteY3-8" fmla="*/ 3596579 h 6851714"/>
              <a:gd name="connsiteX4" fmla="*/ 3647614 w 3647614"/>
              <a:gd name="connsiteY4" fmla="*/ 0 h 6851714"/>
              <a:gd name="connsiteX0-9" fmla="*/ 3425971 w 3647614"/>
              <a:gd name="connsiteY0-10" fmla="*/ 3512923 h 6851714"/>
              <a:gd name="connsiteX1-11" fmla="*/ 3209591 w 3647614"/>
              <a:gd name="connsiteY1-12" fmla="*/ 6851714 h 6851714"/>
              <a:gd name="connsiteX2-13" fmla="*/ 0 w 3647614"/>
              <a:gd name="connsiteY2-14" fmla="*/ 3596579 h 6851714"/>
              <a:gd name="connsiteX3-15" fmla="*/ 3647614 w 3647614"/>
              <a:gd name="connsiteY3-16" fmla="*/ 0 h 6851714"/>
              <a:gd name="connsiteX4-17" fmla="*/ 3517411 w 3647614"/>
              <a:gd name="connsiteY4-18" fmla="*/ 3604363 h 6851714"/>
              <a:gd name="connsiteX0-19" fmla="*/ 3425971 w 3647614"/>
              <a:gd name="connsiteY0-20" fmla="*/ 3512923 h 6851714"/>
              <a:gd name="connsiteX1-21" fmla="*/ 3209591 w 3647614"/>
              <a:gd name="connsiteY1-22" fmla="*/ 6851714 h 6851714"/>
              <a:gd name="connsiteX2-23" fmla="*/ 0 w 3647614"/>
              <a:gd name="connsiteY2-24" fmla="*/ 3596579 h 6851714"/>
              <a:gd name="connsiteX3-25" fmla="*/ 3647614 w 3647614"/>
              <a:gd name="connsiteY3-26" fmla="*/ 0 h 6851714"/>
              <a:gd name="connsiteX0-27" fmla="*/ 3209591 w 3647614"/>
              <a:gd name="connsiteY0-28" fmla="*/ 6851714 h 6851714"/>
              <a:gd name="connsiteX1-29" fmla="*/ 0 w 3647614"/>
              <a:gd name="connsiteY1-30" fmla="*/ 3596579 h 6851714"/>
              <a:gd name="connsiteX2-31" fmla="*/ 3647614 w 3647614"/>
              <a:gd name="connsiteY2-32" fmla="*/ 0 h 68517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47614" h="6851714">
                <a:moveTo>
                  <a:pt x="3209591" y="6851714"/>
                </a:moveTo>
                <a:lnTo>
                  <a:pt x="0" y="3596579"/>
                </a:lnTo>
                <a:lnTo>
                  <a:pt x="3647614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1" name="任意多边形: 形状 50"/>
          <p:cNvSpPr/>
          <p:nvPr userDrawn="1">
            <p:custDataLst>
              <p:tags r:id="rId28"/>
            </p:custDataLst>
          </p:nvPr>
        </p:nvSpPr>
        <p:spPr>
          <a:xfrm>
            <a:off x="6199135" y="0"/>
            <a:ext cx="3642639" cy="6851784"/>
          </a:xfrm>
          <a:custGeom>
            <a:avLst/>
            <a:gdLst>
              <a:gd name="connsiteX0" fmla="*/ 3642639 w 3642639"/>
              <a:gd name="connsiteY0" fmla="*/ 0 h 6851784"/>
              <a:gd name="connsiteX1" fmla="*/ 3214495 w 3642639"/>
              <a:gd name="connsiteY1" fmla="*/ 6851784 h 6851784"/>
              <a:gd name="connsiteX2" fmla="*/ 0 w 3642639"/>
              <a:gd name="connsiteY2" fmla="*/ 3591676 h 6851784"/>
              <a:gd name="connsiteX3" fmla="*/ 3642639 w 3642639"/>
              <a:gd name="connsiteY3" fmla="*/ 0 h 6851784"/>
              <a:gd name="connsiteX0-1" fmla="*/ 3642639 w 3642639"/>
              <a:gd name="connsiteY0-2" fmla="*/ 0 h 6851784"/>
              <a:gd name="connsiteX1-3" fmla="*/ 3417305 w 3642639"/>
              <a:gd name="connsiteY1-4" fmla="*/ 3314547 h 6851784"/>
              <a:gd name="connsiteX2-5" fmla="*/ 3214495 w 3642639"/>
              <a:gd name="connsiteY2-6" fmla="*/ 6851784 h 6851784"/>
              <a:gd name="connsiteX3-7" fmla="*/ 0 w 3642639"/>
              <a:gd name="connsiteY3-8" fmla="*/ 3591676 h 6851784"/>
              <a:gd name="connsiteX4" fmla="*/ 3642639 w 3642639"/>
              <a:gd name="connsiteY4" fmla="*/ 0 h 6851784"/>
              <a:gd name="connsiteX0-9" fmla="*/ 3417305 w 3642639"/>
              <a:gd name="connsiteY0-10" fmla="*/ 3314547 h 6851784"/>
              <a:gd name="connsiteX1-11" fmla="*/ 3214495 w 3642639"/>
              <a:gd name="connsiteY1-12" fmla="*/ 6851784 h 6851784"/>
              <a:gd name="connsiteX2-13" fmla="*/ 0 w 3642639"/>
              <a:gd name="connsiteY2-14" fmla="*/ 3591676 h 6851784"/>
              <a:gd name="connsiteX3-15" fmla="*/ 3642639 w 3642639"/>
              <a:gd name="connsiteY3-16" fmla="*/ 0 h 6851784"/>
              <a:gd name="connsiteX4-17" fmla="*/ 3508745 w 3642639"/>
              <a:gd name="connsiteY4-18" fmla="*/ 3405987 h 6851784"/>
              <a:gd name="connsiteX0-19" fmla="*/ 3417305 w 3642639"/>
              <a:gd name="connsiteY0-20" fmla="*/ 3314547 h 6851784"/>
              <a:gd name="connsiteX1-21" fmla="*/ 3214495 w 3642639"/>
              <a:gd name="connsiteY1-22" fmla="*/ 6851784 h 6851784"/>
              <a:gd name="connsiteX2-23" fmla="*/ 0 w 3642639"/>
              <a:gd name="connsiteY2-24" fmla="*/ 3591676 h 6851784"/>
              <a:gd name="connsiteX3-25" fmla="*/ 3642639 w 3642639"/>
              <a:gd name="connsiteY3-26" fmla="*/ 0 h 6851784"/>
              <a:gd name="connsiteX0-27" fmla="*/ 3214495 w 3642639"/>
              <a:gd name="connsiteY0-28" fmla="*/ 6851784 h 6851784"/>
              <a:gd name="connsiteX1-29" fmla="*/ 0 w 3642639"/>
              <a:gd name="connsiteY1-30" fmla="*/ 3591676 h 6851784"/>
              <a:gd name="connsiteX2-31" fmla="*/ 3642639 w 3642639"/>
              <a:gd name="connsiteY2-32" fmla="*/ 0 h 68517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42639" h="6851784">
                <a:moveTo>
                  <a:pt x="3214495" y="6851784"/>
                </a:moveTo>
                <a:lnTo>
                  <a:pt x="0" y="3591676"/>
                </a:lnTo>
                <a:lnTo>
                  <a:pt x="3642639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4" name="任意多边形: 形状 53"/>
          <p:cNvSpPr/>
          <p:nvPr userDrawn="1">
            <p:custDataLst>
              <p:tags r:id="rId29"/>
            </p:custDataLst>
          </p:nvPr>
        </p:nvSpPr>
        <p:spPr>
          <a:xfrm>
            <a:off x="5545616" y="0"/>
            <a:ext cx="3637665" cy="6851853"/>
          </a:xfrm>
          <a:custGeom>
            <a:avLst/>
            <a:gdLst>
              <a:gd name="connsiteX0" fmla="*/ 3637665 w 3637665"/>
              <a:gd name="connsiteY0" fmla="*/ 0 h 6851853"/>
              <a:gd name="connsiteX1" fmla="*/ 3219400 w 3637665"/>
              <a:gd name="connsiteY1" fmla="*/ 6851853 h 6851853"/>
              <a:gd name="connsiteX2" fmla="*/ 0 w 3637665"/>
              <a:gd name="connsiteY2" fmla="*/ 3586771 h 6851853"/>
              <a:gd name="connsiteX3" fmla="*/ 3637665 w 3637665"/>
              <a:gd name="connsiteY3" fmla="*/ 0 h 6851853"/>
              <a:gd name="connsiteX0-1" fmla="*/ 3637665 w 3637665"/>
              <a:gd name="connsiteY0-2" fmla="*/ 0 h 6851853"/>
              <a:gd name="connsiteX1-3" fmla="*/ 3430744 w 3637665"/>
              <a:gd name="connsiteY1-4" fmla="*/ 3368262 h 6851853"/>
              <a:gd name="connsiteX2-5" fmla="*/ 3219400 w 3637665"/>
              <a:gd name="connsiteY2-6" fmla="*/ 6851853 h 6851853"/>
              <a:gd name="connsiteX3-7" fmla="*/ 0 w 3637665"/>
              <a:gd name="connsiteY3-8" fmla="*/ 3586771 h 6851853"/>
              <a:gd name="connsiteX4" fmla="*/ 3637665 w 3637665"/>
              <a:gd name="connsiteY4" fmla="*/ 0 h 6851853"/>
              <a:gd name="connsiteX0-9" fmla="*/ 3430744 w 3637665"/>
              <a:gd name="connsiteY0-10" fmla="*/ 3368262 h 6851853"/>
              <a:gd name="connsiteX1-11" fmla="*/ 3219400 w 3637665"/>
              <a:gd name="connsiteY1-12" fmla="*/ 6851853 h 6851853"/>
              <a:gd name="connsiteX2-13" fmla="*/ 0 w 3637665"/>
              <a:gd name="connsiteY2-14" fmla="*/ 3586771 h 6851853"/>
              <a:gd name="connsiteX3-15" fmla="*/ 3637665 w 3637665"/>
              <a:gd name="connsiteY3-16" fmla="*/ 0 h 6851853"/>
              <a:gd name="connsiteX4-17" fmla="*/ 3522184 w 3637665"/>
              <a:gd name="connsiteY4-18" fmla="*/ 3459702 h 6851853"/>
              <a:gd name="connsiteX0-19" fmla="*/ 3430744 w 3637665"/>
              <a:gd name="connsiteY0-20" fmla="*/ 3368262 h 6851853"/>
              <a:gd name="connsiteX1-21" fmla="*/ 3219400 w 3637665"/>
              <a:gd name="connsiteY1-22" fmla="*/ 6851853 h 6851853"/>
              <a:gd name="connsiteX2-23" fmla="*/ 0 w 3637665"/>
              <a:gd name="connsiteY2-24" fmla="*/ 3586771 h 6851853"/>
              <a:gd name="connsiteX3-25" fmla="*/ 3637665 w 3637665"/>
              <a:gd name="connsiteY3-26" fmla="*/ 0 h 6851853"/>
              <a:gd name="connsiteX0-27" fmla="*/ 3219400 w 3637665"/>
              <a:gd name="connsiteY0-28" fmla="*/ 6851853 h 6851853"/>
              <a:gd name="connsiteX1-29" fmla="*/ 0 w 3637665"/>
              <a:gd name="connsiteY1-30" fmla="*/ 3586771 h 6851853"/>
              <a:gd name="connsiteX2-31" fmla="*/ 3637665 w 3637665"/>
              <a:gd name="connsiteY2-32" fmla="*/ 0 h 68518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37665" h="6851853">
                <a:moveTo>
                  <a:pt x="3219400" y="6851853"/>
                </a:moveTo>
                <a:lnTo>
                  <a:pt x="0" y="3586771"/>
                </a:lnTo>
                <a:lnTo>
                  <a:pt x="3637665" y="0"/>
                </a:lnTo>
              </a:path>
            </a:pathLst>
          </a:custGeom>
          <a:noFill/>
          <a:ln>
            <a:solidFill>
              <a:schemeClr val="accent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mongolianVert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3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26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308.xml"/><Relationship Id="rId7" Type="http://schemas.openxmlformats.org/officeDocument/2006/relationships/image" Target="../media/image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307.xml"/><Relationship Id="rId16" Type="http://schemas.openxmlformats.org/officeDocument/2006/relationships/image" Target="../media/image20.png"/><Relationship Id="rId1" Type="http://schemas.openxmlformats.org/officeDocument/2006/relationships/tags" Target="../tags/tag306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15.png"/><Relationship Id="rId5" Type="http://schemas.openxmlformats.org/officeDocument/2006/relationships/tags" Target="../tags/tag310.xml"/><Relationship Id="rId15" Type="http://schemas.openxmlformats.org/officeDocument/2006/relationships/image" Target="../media/image19.png"/><Relationship Id="rId10" Type="http://schemas.openxmlformats.org/officeDocument/2006/relationships/image" Target="file:///C:\Users\1V994W2\PycharmProjects\PPT_Background_Generation/pic_temp/1_pic_quater_left_down.png" TargetMode="External"/><Relationship Id="rId19" Type="http://schemas.openxmlformats.org/officeDocument/2006/relationships/image" Target="../media/image23.png"/><Relationship Id="rId4" Type="http://schemas.openxmlformats.org/officeDocument/2006/relationships/tags" Target="../tags/tag309.xml"/><Relationship Id="rId9" Type="http://schemas.openxmlformats.org/officeDocument/2006/relationships/image" Target="../media/image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18.xml"/><Relationship Id="rId13" Type="http://schemas.openxmlformats.org/officeDocument/2006/relationships/tags" Target="../tags/tag323.xml"/><Relationship Id="rId18" Type="http://schemas.openxmlformats.org/officeDocument/2006/relationships/tags" Target="../tags/tag328.xml"/><Relationship Id="rId3" Type="http://schemas.openxmlformats.org/officeDocument/2006/relationships/tags" Target="../tags/tag313.xml"/><Relationship Id="rId21" Type="http://schemas.openxmlformats.org/officeDocument/2006/relationships/image" Target="../media/image2.png"/><Relationship Id="rId7" Type="http://schemas.openxmlformats.org/officeDocument/2006/relationships/tags" Target="../tags/tag317.xml"/><Relationship Id="rId12" Type="http://schemas.openxmlformats.org/officeDocument/2006/relationships/tags" Target="../tags/tag322.xml"/><Relationship Id="rId17" Type="http://schemas.openxmlformats.org/officeDocument/2006/relationships/tags" Target="../tags/tag327.xml"/><Relationship Id="rId2" Type="http://schemas.openxmlformats.org/officeDocument/2006/relationships/tags" Target="../tags/tag312.xml"/><Relationship Id="rId16" Type="http://schemas.openxmlformats.org/officeDocument/2006/relationships/tags" Target="../tags/tag326.xml"/><Relationship Id="rId20" Type="http://schemas.openxmlformats.org/officeDocument/2006/relationships/slideLayout" Target="../slideLayouts/slideLayout29.xml"/><Relationship Id="rId1" Type="http://schemas.openxmlformats.org/officeDocument/2006/relationships/tags" Target="../tags/tag311.xml"/><Relationship Id="rId6" Type="http://schemas.openxmlformats.org/officeDocument/2006/relationships/tags" Target="../tags/tag316.xml"/><Relationship Id="rId11" Type="http://schemas.openxmlformats.org/officeDocument/2006/relationships/tags" Target="../tags/tag321.xml"/><Relationship Id="rId24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315.xml"/><Relationship Id="rId15" Type="http://schemas.openxmlformats.org/officeDocument/2006/relationships/tags" Target="../tags/tag325.xml"/><Relationship Id="rId23" Type="http://schemas.openxmlformats.org/officeDocument/2006/relationships/image" Target="../media/image3.png"/><Relationship Id="rId10" Type="http://schemas.openxmlformats.org/officeDocument/2006/relationships/tags" Target="../tags/tag320.xml"/><Relationship Id="rId19" Type="http://schemas.openxmlformats.org/officeDocument/2006/relationships/tags" Target="../tags/tag329.xml"/><Relationship Id="rId4" Type="http://schemas.openxmlformats.org/officeDocument/2006/relationships/tags" Target="../tags/tag314.xml"/><Relationship Id="rId9" Type="http://schemas.openxmlformats.org/officeDocument/2006/relationships/tags" Target="../tags/tag319.xml"/><Relationship Id="rId14" Type="http://schemas.openxmlformats.org/officeDocument/2006/relationships/tags" Target="../tags/tag324.xml"/><Relationship Id="rId22" Type="http://schemas.openxmlformats.org/officeDocument/2006/relationships/image" Target="file:///C:\Users\1V994W2\PycharmProjects\PPT_Background_Generation/pic_temp/0_pic_quater_right_down.pn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32.xml"/><Relationship Id="rId7" Type="http://schemas.openxmlformats.org/officeDocument/2006/relationships/image" Target="../media/image2.png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334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33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37.xml"/><Relationship Id="rId7" Type="http://schemas.openxmlformats.org/officeDocument/2006/relationships/image" Target="../media/image2.png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339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38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67.xml"/><Relationship Id="rId7" Type="http://schemas.openxmlformats.org/officeDocument/2006/relationships/image" Target="../media/image2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269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268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72.xml"/><Relationship Id="rId7" Type="http://schemas.openxmlformats.org/officeDocument/2006/relationships/image" Target="../media/image2.png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7.png"/><Relationship Id="rId5" Type="http://schemas.openxmlformats.org/officeDocument/2006/relationships/tags" Target="../tags/tag274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273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9.png"/><Relationship Id="rId3" Type="http://schemas.openxmlformats.org/officeDocument/2006/relationships/tags" Target="../tags/tag277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8.png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slideLayout" Target="../slideLayouts/slideLayout29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79.xml"/><Relationship Id="rId10" Type="http://schemas.openxmlformats.org/officeDocument/2006/relationships/image" Target="../media/image3.png"/><Relationship Id="rId4" Type="http://schemas.openxmlformats.org/officeDocument/2006/relationships/tags" Target="../tags/tag278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13" Type="http://schemas.openxmlformats.org/officeDocument/2006/relationships/image" Target="../media/image12.png"/><Relationship Id="rId3" Type="http://schemas.openxmlformats.org/officeDocument/2006/relationships/tags" Target="../tags/tag282.xml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9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28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86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3.png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88.xml"/><Relationship Id="rId10" Type="http://schemas.openxmlformats.org/officeDocument/2006/relationships/image" Target="../media/image3.png"/><Relationship Id="rId4" Type="http://schemas.openxmlformats.org/officeDocument/2006/relationships/tags" Target="../tags/tag287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2.xml"/><Relationship Id="rId7" Type="http://schemas.openxmlformats.org/officeDocument/2006/relationships/slideLayout" Target="../slideLayouts/slideLayout29.xml"/><Relationship Id="rId12" Type="http://schemas.openxmlformats.org/officeDocument/2006/relationships/image" Target="../media/image14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tags" Target="../tags/tag295.xml"/><Relationship Id="rId11" Type="http://schemas.openxmlformats.org/officeDocument/2006/relationships/image" Target="file:///C:\Users\1V994W2\PycharmProjects\PPT_Background_Generation/pic_temp/1_pic_quater_left_down.png" TargetMode="External"/><Relationship Id="rId5" Type="http://schemas.openxmlformats.org/officeDocument/2006/relationships/tags" Target="../tags/tag294.xml"/><Relationship Id="rId10" Type="http://schemas.openxmlformats.org/officeDocument/2006/relationships/image" Target="../media/image3.png"/><Relationship Id="rId4" Type="http://schemas.openxmlformats.org/officeDocument/2006/relationships/tags" Target="../tags/tag293.xml"/><Relationship Id="rId9" Type="http://schemas.openxmlformats.org/officeDocument/2006/relationships/image" Target="file:///C:\Users\1V994W2\PycharmProjects\PPT_Background_Generation/pic_temp/0_pic_quater_right_down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298.xml"/><Relationship Id="rId7" Type="http://schemas.openxmlformats.org/officeDocument/2006/relationships/image" Target="../media/image2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300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299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tags" Target="../tags/tag303.xml"/><Relationship Id="rId7" Type="http://schemas.openxmlformats.org/officeDocument/2006/relationships/image" Target="../media/image2.png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305.xml"/><Relationship Id="rId10" Type="http://schemas.openxmlformats.org/officeDocument/2006/relationships/image" Target="file:///C:\Users\1V994W2\PycharmProjects\PPT_Background_Generation/pic_temp/1_pic_quater_left_down.png" TargetMode="External"/><Relationship Id="rId4" Type="http://schemas.openxmlformats.org/officeDocument/2006/relationships/tags" Target="../tags/tag30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13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di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>
                <a:solidFill>
                  <a:schemeClr val="accent1"/>
                </a:solidFill>
              </a:rP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4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1600">
                <a:solidFill>
                  <a:schemeClr val="dk1">
                    <a:lumMod val="65000"/>
                    <a:lumOff val="35000"/>
                  </a:schemeClr>
                </a:solidFill>
              </a:rPr>
              <a:t>Database Design and Implementation</a:t>
            </a:r>
          </a:p>
        </p:txBody>
      </p:sp>
      <p:sp>
        <p:nvSpPr>
          <p:cNvPr id="7" name="文本占位符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254714" y="4386036"/>
            <a:ext cx="1984536" cy="36195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 lnSpcReduction="20000"/>
          </a:bodyPr>
          <a:lstStyle>
            <a:lvl1pPr mar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dk1">
                    <a:lumMod val="85000"/>
                    <a:lumOff val="15000"/>
                  </a:schemeClr>
                </a:solidFill>
              </a:rPr>
              <a:t>2024/12/25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1301750"/>
            <a:ext cx="10800715" cy="48736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Key Features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5985" y="1363980"/>
            <a:ext cx="7044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Complex Search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5600" y="2938145"/>
            <a:ext cx="313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Single-table queries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6155" y="2241550"/>
            <a:ext cx="1872615" cy="2571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8820" y="2054225"/>
            <a:ext cx="31330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Join queries (inner, outer, self)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51825" y="1196340"/>
            <a:ext cx="3133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Aggregate functions with GROUP BY and ORDER BY clauses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77175" y="362585"/>
            <a:ext cx="3792220" cy="7175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3050" y="4284345"/>
            <a:ext cx="313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Date and time functions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22800" y="3629660"/>
            <a:ext cx="313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Subqueries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43595" y="3869055"/>
            <a:ext cx="313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Correlated subqueries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515" y="3866515"/>
            <a:ext cx="2968625" cy="3587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38150" y="5913120"/>
            <a:ext cx="3133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Set operations (UNION, INTERSECT, EXCEPT)</a:t>
            </a:r>
            <a:r>
              <a:rPr lang="en-US" altLang="zh-CN" sz="1800"/>
              <a:t> </a:t>
            </a:r>
            <a:endParaRPr lang="en-US" altLang="zh-CN" sz="1400"/>
          </a:p>
        </p:txBody>
      </p:sp>
      <p:sp>
        <p:nvSpPr>
          <p:cNvPr id="18" name="文本框 17"/>
          <p:cNvSpPr txBox="1"/>
          <p:nvPr/>
        </p:nvSpPr>
        <p:spPr>
          <a:xfrm>
            <a:off x="4528820" y="6128385"/>
            <a:ext cx="313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Multi-table join queries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619490" y="6128385"/>
            <a:ext cx="313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Division queries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6260" y="2799080"/>
            <a:ext cx="3646805" cy="83058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90635" y="1948180"/>
            <a:ext cx="2423795" cy="19183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6750" y="5069840"/>
            <a:ext cx="2739390" cy="74485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06545" y="1400810"/>
            <a:ext cx="3770630" cy="563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510395" y="4422140"/>
            <a:ext cx="1459230" cy="162941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93310" y="4284345"/>
            <a:ext cx="2406015" cy="17773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/>
          <p:nvPr userDrawn="1">
            <p:custDataLst>
              <p:tags r:id="rId2"/>
            </p:custDataLst>
          </p:nvPr>
        </p:nvPicPr>
        <p:blipFill>
          <a:blip r:embed="rId21" r:link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23" r:link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5" name="任意多边形: 形状 4"/>
          <p:cNvSpPr/>
          <p:nvPr>
            <p:custDataLst>
              <p:tags r:id="rId4"/>
            </p:custDataLst>
          </p:nvPr>
        </p:nvSpPr>
        <p:spPr>
          <a:xfrm>
            <a:off x="6609386" y="-1"/>
            <a:ext cx="3416259" cy="6858002"/>
          </a:xfrm>
          <a:custGeom>
            <a:avLst/>
            <a:gdLst>
              <a:gd name="connsiteX0" fmla="*/ 3012597 w 3416259"/>
              <a:gd name="connsiteY0" fmla="*/ 0 h 6858002"/>
              <a:gd name="connsiteX1" fmla="*/ 3416259 w 3416259"/>
              <a:gd name="connsiteY1" fmla="*/ 0 h 6858002"/>
              <a:gd name="connsiteX2" fmla="*/ 403662 w 3416259"/>
              <a:gd name="connsiteY2" fmla="*/ 6858002 h 6858002"/>
              <a:gd name="connsiteX3" fmla="*/ 0 w 3416259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259" h="6858002">
                <a:moveTo>
                  <a:pt x="3012597" y="0"/>
                </a:moveTo>
                <a:lnTo>
                  <a:pt x="3416259" y="0"/>
                </a:lnTo>
                <a:lnTo>
                  <a:pt x="403662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任意多边形: 形状 5"/>
          <p:cNvSpPr/>
          <p:nvPr>
            <p:custDataLst>
              <p:tags r:id="rId5"/>
            </p:custDataLst>
          </p:nvPr>
        </p:nvSpPr>
        <p:spPr>
          <a:xfrm>
            <a:off x="7203062" y="-1"/>
            <a:ext cx="4989538" cy="6858002"/>
          </a:xfrm>
          <a:custGeom>
            <a:avLst/>
            <a:gdLst>
              <a:gd name="connsiteX0" fmla="*/ 3006417 w 4989538"/>
              <a:gd name="connsiteY0" fmla="*/ 0 h 6858002"/>
              <a:gd name="connsiteX1" fmla="*/ 4989538 w 4989538"/>
              <a:gd name="connsiteY1" fmla="*/ 0 h 6858002"/>
              <a:gd name="connsiteX2" fmla="*/ 4989538 w 4989538"/>
              <a:gd name="connsiteY2" fmla="*/ 2584276 h 6858002"/>
              <a:gd name="connsiteX3" fmla="*/ 3116018 w 4989538"/>
              <a:gd name="connsiteY3" fmla="*/ 6858002 h 6858002"/>
              <a:gd name="connsiteX4" fmla="*/ 0 w 4989538"/>
              <a:gd name="connsiteY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9538" h="6858002">
                <a:moveTo>
                  <a:pt x="3006417" y="0"/>
                </a:moveTo>
                <a:lnTo>
                  <a:pt x="4989538" y="0"/>
                </a:lnTo>
                <a:lnTo>
                  <a:pt x="4989538" y="2584276"/>
                </a:lnTo>
                <a:lnTo>
                  <a:pt x="3116018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0" y="1828800"/>
            <a:ext cx="12192000" cy="441970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635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14362" y="762000"/>
            <a:ext cx="79248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160" dirty="0">
                <a:solidFill>
                  <a:schemeClr val="accent1"/>
                </a:solidFill>
                <a:uFillTx/>
                <a:latin typeface="汉仪旗黑-85S" charset="0"/>
                <a:ea typeface="汉仪旗黑-85S" charset="0"/>
                <a:sym typeface="+mn-ea"/>
              </a:rPr>
              <a:t>Summary</a:t>
            </a:r>
          </a:p>
        </p:txBody>
      </p:sp>
      <p:sp>
        <p:nvSpPr>
          <p:cNvPr id="13" name="椭圆 12"/>
          <p:cNvSpPr/>
          <p:nvPr>
            <p:custDataLst>
              <p:tags r:id="rId8"/>
            </p:custDataLst>
          </p:nvPr>
        </p:nvSpPr>
        <p:spPr>
          <a:xfrm>
            <a:off x="1005122" y="2327974"/>
            <a:ext cx="447793" cy="4477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lstStyle/>
          <a:p>
            <a:pPr algn="ctr"/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朋友圈_001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04396" y="2427249"/>
            <a:ext cx="249243" cy="249243"/>
          </a:xfrm>
          <a:custGeom>
            <a:avLst/>
            <a:gdLst>
              <a:gd name="connsiteX0" fmla="*/ 18488 w 609050"/>
              <a:gd name="connsiteY0" fmla="*/ 408715 h 608133"/>
              <a:gd name="connsiteX1" fmla="*/ 313028 w 609050"/>
              <a:gd name="connsiteY1" fmla="*/ 408715 h 608133"/>
              <a:gd name="connsiteX2" fmla="*/ 206953 w 609050"/>
              <a:gd name="connsiteY2" fmla="*/ 592115 h 608133"/>
              <a:gd name="connsiteX3" fmla="*/ 18488 w 609050"/>
              <a:gd name="connsiteY3" fmla="*/ 408715 h 608133"/>
              <a:gd name="connsiteX4" fmla="*/ 399533 w 609050"/>
              <a:gd name="connsiteY4" fmla="*/ 348946 h 608133"/>
              <a:gd name="connsiteX5" fmla="*/ 505460 w 609050"/>
              <a:gd name="connsiteY5" fmla="*/ 532271 h 608133"/>
              <a:gd name="connsiteX6" fmla="*/ 304491 w 609050"/>
              <a:gd name="connsiteY6" fmla="*/ 608133 h 608133"/>
              <a:gd name="connsiteX7" fmla="*/ 252201 w 609050"/>
              <a:gd name="connsiteY7" fmla="*/ 603539 h 608133"/>
              <a:gd name="connsiteX8" fmla="*/ 390862 w 609050"/>
              <a:gd name="connsiteY8" fmla="*/ 244298 h 608133"/>
              <a:gd name="connsiteX9" fmla="*/ 603101 w 609050"/>
              <a:gd name="connsiteY9" fmla="*/ 244298 h 608133"/>
              <a:gd name="connsiteX10" fmla="*/ 609050 w 609050"/>
              <a:gd name="connsiteY10" fmla="*/ 304026 h 608133"/>
              <a:gd name="connsiteX11" fmla="*/ 538004 w 609050"/>
              <a:gd name="connsiteY11" fmla="*/ 498898 h 608133"/>
              <a:gd name="connsiteX12" fmla="*/ 70934 w 609050"/>
              <a:gd name="connsiteY12" fmla="*/ 109165 h 608133"/>
              <a:gd name="connsiteX13" fmla="*/ 218188 w 609050"/>
              <a:gd name="connsiteY13" fmla="*/ 363836 h 608133"/>
              <a:gd name="connsiteX14" fmla="*/ 5949 w 609050"/>
              <a:gd name="connsiteY14" fmla="*/ 363836 h 608133"/>
              <a:gd name="connsiteX15" fmla="*/ 0 w 609050"/>
              <a:gd name="connsiteY15" fmla="*/ 304006 h 608133"/>
              <a:gd name="connsiteX16" fmla="*/ 70934 w 609050"/>
              <a:gd name="connsiteY16" fmla="*/ 109165 h 608133"/>
              <a:gd name="connsiteX17" fmla="*/ 402112 w 609050"/>
              <a:gd name="connsiteY17" fmla="*/ 16018 h 608133"/>
              <a:gd name="connsiteX18" fmla="*/ 590420 w 609050"/>
              <a:gd name="connsiteY18" fmla="*/ 199488 h 608133"/>
              <a:gd name="connsiteX19" fmla="*/ 295951 w 609050"/>
              <a:gd name="connsiteY19" fmla="*/ 199488 h 608133"/>
              <a:gd name="connsiteX20" fmla="*/ 304447 w 609050"/>
              <a:gd name="connsiteY20" fmla="*/ 0 h 608133"/>
              <a:gd name="connsiteX21" fmla="*/ 356849 w 609050"/>
              <a:gd name="connsiteY21" fmla="*/ 4482 h 608133"/>
              <a:gd name="connsiteX22" fmla="*/ 209517 w 609050"/>
              <a:gd name="connsiteY22" fmla="*/ 259187 h 608133"/>
              <a:gd name="connsiteX23" fmla="*/ 103590 w 609050"/>
              <a:gd name="connsiteY23" fmla="*/ 75862 h 608133"/>
              <a:gd name="connsiteX24" fmla="*/ 304447 w 609050"/>
              <a:gd name="connsiteY24" fmla="*/ 0 h 60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9050" h="608133">
                <a:moveTo>
                  <a:pt x="18488" y="408715"/>
                </a:moveTo>
                <a:lnTo>
                  <a:pt x="313028" y="408715"/>
                </a:lnTo>
                <a:lnTo>
                  <a:pt x="206953" y="592115"/>
                </a:lnTo>
                <a:cubicBezTo>
                  <a:pt x="119736" y="562650"/>
                  <a:pt x="50254" y="494757"/>
                  <a:pt x="18488" y="408715"/>
                </a:cubicBezTo>
                <a:close/>
                <a:moveTo>
                  <a:pt x="399533" y="348946"/>
                </a:moveTo>
                <a:lnTo>
                  <a:pt x="505460" y="532271"/>
                </a:lnTo>
                <a:cubicBezTo>
                  <a:pt x="451823" y="579446"/>
                  <a:pt x="381467" y="608133"/>
                  <a:pt x="304491" y="608133"/>
                </a:cubicBezTo>
                <a:cubicBezTo>
                  <a:pt x="286650" y="608133"/>
                  <a:pt x="269145" y="606564"/>
                  <a:pt x="252201" y="603539"/>
                </a:cubicBezTo>
                <a:close/>
                <a:moveTo>
                  <a:pt x="390862" y="244298"/>
                </a:moveTo>
                <a:lnTo>
                  <a:pt x="603101" y="244298"/>
                </a:lnTo>
                <a:cubicBezTo>
                  <a:pt x="606917" y="263684"/>
                  <a:pt x="609050" y="283631"/>
                  <a:pt x="609050" y="304026"/>
                </a:cubicBezTo>
                <a:cubicBezTo>
                  <a:pt x="609050" y="378210"/>
                  <a:pt x="582338" y="446118"/>
                  <a:pt x="538004" y="498898"/>
                </a:cubicBezTo>
                <a:close/>
                <a:moveTo>
                  <a:pt x="70934" y="109165"/>
                </a:moveTo>
                <a:lnTo>
                  <a:pt x="218188" y="363836"/>
                </a:lnTo>
                <a:lnTo>
                  <a:pt x="5949" y="363836"/>
                </a:lnTo>
                <a:cubicBezTo>
                  <a:pt x="2020" y="344453"/>
                  <a:pt x="0" y="324509"/>
                  <a:pt x="0" y="304006"/>
                </a:cubicBezTo>
                <a:cubicBezTo>
                  <a:pt x="0" y="229946"/>
                  <a:pt x="26712" y="162049"/>
                  <a:pt x="70934" y="109165"/>
                </a:cubicBezTo>
                <a:close/>
                <a:moveTo>
                  <a:pt x="402112" y="16018"/>
                </a:moveTo>
                <a:cubicBezTo>
                  <a:pt x="489196" y="45494"/>
                  <a:pt x="558774" y="113413"/>
                  <a:pt x="590420" y="199488"/>
                </a:cubicBezTo>
                <a:lnTo>
                  <a:pt x="295951" y="199488"/>
                </a:lnTo>
                <a:close/>
                <a:moveTo>
                  <a:pt x="304447" y="0"/>
                </a:moveTo>
                <a:cubicBezTo>
                  <a:pt x="322288" y="0"/>
                  <a:pt x="339793" y="1569"/>
                  <a:pt x="356849" y="4482"/>
                </a:cubicBezTo>
                <a:lnTo>
                  <a:pt x="209517" y="259187"/>
                </a:lnTo>
                <a:lnTo>
                  <a:pt x="103590" y="75862"/>
                </a:lnTo>
                <a:cubicBezTo>
                  <a:pt x="157227" y="28686"/>
                  <a:pt x="227583" y="0"/>
                  <a:pt x="30444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rmAutofit fontScale="57500" lnSpcReduction="20000"/>
          </a:bodyPr>
          <a:lstStyle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10"/>
            </p:custDataLst>
          </p:nvPr>
        </p:nvSpPr>
        <p:spPr>
          <a:xfrm>
            <a:off x="914400" y="3122370"/>
            <a:ext cx="3398571" cy="26280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zh-CN" altLang="zh-CN" sz="1600" strike="noStrike" baseline="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User management, book CRUD operations, complex search.</a:t>
            </a:r>
          </a:p>
        </p:txBody>
      </p:sp>
      <p:sp>
        <p:nvSpPr>
          <p:cNvPr id="52" name="文本框 51"/>
          <p:cNvSpPr txBox="1"/>
          <p:nvPr>
            <p:custDataLst>
              <p:tags r:id="rId11"/>
            </p:custDataLst>
          </p:nvPr>
        </p:nvSpPr>
        <p:spPr>
          <a:xfrm>
            <a:off x="914400" y="2831595"/>
            <a:ext cx="3398571" cy="4035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sz="1900" b="1" strike="noStrike" baseline="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charset="0"/>
                <a:ea typeface="汉仪旗黑-85S" charset="0"/>
              </a:rPr>
              <a:t>Core Features: </a:t>
            </a:r>
          </a:p>
        </p:txBody>
      </p:sp>
      <p:sp>
        <p:nvSpPr>
          <p:cNvPr id="51" name="椭圆 50"/>
          <p:cNvSpPr/>
          <p:nvPr>
            <p:custDataLst>
              <p:tags r:id="rId12"/>
            </p:custDataLst>
          </p:nvPr>
        </p:nvSpPr>
        <p:spPr>
          <a:xfrm>
            <a:off x="4487436" y="2327393"/>
            <a:ext cx="447793" cy="4477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lstStyle/>
          <a:p>
            <a:pPr algn="ctr"/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数据库_001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4604664" y="2427196"/>
            <a:ext cx="213335" cy="248715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505878" h="588607">
                <a:moveTo>
                  <a:pt x="0" y="414864"/>
                </a:moveTo>
                <a:cubicBezTo>
                  <a:pt x="41777" y="443695"/>
                  <a:pt x="127609" y="467215"/>
                  <a:pt x="252939" y="467215"/>
                </a:cubicBezTo>
                <a:cubicBezTo>
                  <a:pt x="378269" y="467215"/>
                  <a:pt x="464101" y="444453"/>
                  <a:pt x="505878" y="414864"/>
                </a:cubicBezTo>
                <a:lnTo>
                  <a:pt x="505878" y="497563"/>
                </a:lnTo>
                <a:cubicBezTo>
                  <a:pt x="505878" y="499080"/>
                  <a:pt x="505878" y="501356"/>
                  <a:pt x="505119" y="502115"/>
                </a:cubicBezTo>
                <a:cubicBezTo>
                  <a:pt x="492206" y="551431"/>
                  <a:pt x="385865" y="588607"/>
                  <a:pt x="252939" y="588607"/>
                </a:cubicBezTo>
                <a:cubicBezTo>
                  <a:pt x="120013" y="588607"/>
                  <a:pt x="12913" y="551431"/>
                  <a:pt x="760" y="502115"/>
                </a:cubicBezTo>
                <a:cubicBezTo>
                  <a:pt x="0" y="500597"/>
                  <a:pt x="0" y="499080"/>
                  <a:pt x="0" y="497563"/>
                </a:cubicBezTo>
                <a:close/>
                <a:moveTo>
                  <a:pt x="0" y="282911"/>
                </a:moveTo>
                <a:cubicBezTo>
                  <a:pt x="12913" y="292016"/>
                  <a:pt x="30383" y="300363"/>
                  <a:pt x="50132" y="307192"/>
                </a:cubicBezTo>
                <a:cubicBezTo>
                  <a:pt x="92668" y="321609"/>
                  <a:pt x="151915" y="332232"/>
                  <a:pt x="226354" y="334508"/>
                </a:cubicBezTo>
                <a:cubicBezTo>
                  <a:pt x="235469" y="334508"/>
                  <a:pt x="243824" y="334508"/>
                  <a:pt x="252939" y="334508"/>
                </a:cubicBezTo>
                <a:cubicBezTo>
                  <a:pt x="262054" y="334508"/>
                  <a:pt x="270409" y="334508"/>
                  <a:pt x="279524" y="334508"/>
                </a:cubicBezTo>
                <a:cubicBezTo>
                  <a:pt x="353203" y="332232"/>
                  <a:pt x="412450" y="322368"/>
                  <a:pt x="454986" y="307192"/>
                </a:cubicBezTo>
                <a:cubicBezTo>
                  <a:pt x="475495" y="300363"/>
                  <a:pt x="492965" y="292016"/>
                  <a:pt x="505878" y="282911"/>
                </a:cubicBezTo>
                <a:lnTo>
                  <a:pt x="505878" y="354995"/>
                </a:lnTo>
                <a:lnTo>
                  <a:pt x="505878" y="360307"/>
                </a:lnTo>
                <a:lnTo>
                  <a:pt x="505878" y="364859"/>
                </a:lnTo>
                <a:lnTo>
                  <a:pt x="505878" y="378518"/>
                </a:lnTo>
                <a:cubicBezTo>
                  <a:pt x="477014" y="408110"/>
                  <a:pt x="380548" y="436185"/>
                  <a:pt x="252939" y="436185"/>
                </a:cubicBezTo>
                <a:cubicBezTo>
                  <a:pt x="125330" y="436185"/>
                  <a:pt x="28864" y="408110"/>
                  <a:pt x="0" y="378518"/>
                </a:cubicBezTo>
                <a:lnTo>
                  <a:pt x="0" y="364859"/>
                </a:lnTo>
                <a:lnTo>
                  <a:pt x="0" y="360307"/>
                </a:lnTo>
                <a:lnTo>
                  <a:pt x="0" y="354995"/>
                </a:lnTo>
                <a:close/>
                <a:moveTo>
                  <a:pt x="0" y="150959"/>
                </a:moveTo>
                <a:cubicBezTo>
                  <a:pt x="49373" y="184325"/>
                  <a:pt x="153435" y="202524"/>
                  <a:pt x="252939" y="202524"/>
                </a:cubicBezTo>
                <a:cubicBezTo>
                  <a:pt x="352444" y="202524"/>
                  <a:pt x="456506" y="184325"/>
                  <a:pt x="505878" y="150959"/>
                </a:cubicBezTo>
                <a:lnTo>
                  <a:pt x="505878" y="222240"/>
                </a:lnTo>
                <a:lnTo>
                  <a:pt x="505878" y="227549"/>
                </a:lnTo>
                <a:lnTo>
                  <a:pt x="505878" y="232857"/>
                </a:lnTo>
                <a:lnTo>
                  <a:pt x="505878" y="245748"/>
                </a:lnTo>
                <a:cubicBezTo>
                  <a:pt x="479293" y="273806"/>
                  <a:pt x="394220" y="299588"/>
                  <a:pt x="280284" y="302622"/>
                </a:cubicBezTo>
                <a:cubicBezTo>
                  <a:pt x="279524" y="302622"/>
                  <a:pt x="278005" y="303380"/>
                  <a:pt x="277246" y="303380"/>
                </a:cubicBezTo>
                <a:cubicBezTo>
                  <a:pt x="273448" y="303380"/>
                  <a:pt x="270409" y="303380"/>
                  <a:pt x="266611" y="303380"/>
                </a:cubicBezTo>
                <a:cubicBezTo>
                  <a:pt x="262054" y="303380"/>
                  <a:pt x="257497" y="303380"/>
                  <a:pt x="252939" y="303380"/>
                </a:cubicBezTo>
                <a:cubicBezTo>
                  <a:pt x="248382" y="303380"/>
                  <a:pt x="243824" y="303380"/>
                  <a:pt x="239267" y="303380"/>
                </a:cubicBezTo>
                <a:cubicBezTo>
                  <a:pt x="235469" y="303380"/>
                  <a:pt x="232431" y="303380"/>
                  <a:pt x="228633" y="303380"/>
                </a:cubicBezTo>
                <a:cubicBezTo>
                  <a:pt x="227873" y="302622"/>
                  <a:pt x="226354" y="302622"/>
                  <a:pt x="225594" y="302622"/>
                </a:cubicBezTo>
                <a:cubicBezTo>
                  <a:pt x="111658" y="299588"/>
                  <a:pt x="26585" y="273806"/>
                  <a:pt x="0" y="245748"/>
                </a:cubicBezTo>
                <a:lnTo>
                  <a:pt x="0" y="232857"/>
                </a:lnTo>
                <a:lnTo>
                  <a:pt x="0" y="227549"/>
                </a:lnTo>
                <a:lnTo>
                  <a:pt x="0" y="222240"/>
                </a:lnTo>
                <a:close/>
                <a:moveTo>
                  <a:pt x="252939" y="0"/>
                </a:moveTo>
                <a:cubicBezTo>
                  <a:pt x="406374" y="0"/>
                  <a:pt x="493725" y="43229"/>
                  <a:pt x="505119" y="86459"/>
                </a:cubicBezTo>
                <a:cubicBezTo>
                  <a:pt x="505878" y="87976"/>
                  <a:pt x="505878" y="89492"/>
                  <a:pt x="505878" y="91009"/>
                </a:cubicBezTo>
                <a:lnTo>
                  <a:pt x="505878" y="96318"/>
                </a:lnTo>
                <a:lnTo>
                  <a:pt x="505878" y="114520"/>
                </a:lnTo>
                <a:cubicBezTo>
                  <a:pt x="477774" y="144098"/>
                  <a:pt x="381308" y="172159"/>
                  <a:pt x="252939" y="172159"/>
                </a:cubicBezTo>
                <a:cubicBezTo>
                  <a:pt x="124571" y="172159"/>
                  <a:pt x="28104" y="144098"/>
                  <a:pt x="0" y="114520"/>
                </a:cubicBezTo>
                <a:lnTo>
                  <a:pt x="0" y="96318"/>
                </a:lnTo>
                <a:lnTo>
                  <a:pt x="0" y="91009"/>
                </a:lnTo>
                <a:cubicBezTo>
                  <a:pt x="0" y="89492"/>
                  <a:pt x="0" y="87217"/>
                  <a:pt x="1519" y="85700"/>
                </a:cubicBezTo>
                <a:cubicBezTo>
                  <a:pt x="12913" y="42471"/>
                  <a:pt x="100264" y="0"/>
                  <a:pt x="2529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rmAutofit fontScale="57500" lnSpcReduction="20000"/>
          </a:bodyPr>
          <a:lstStyle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文本框 87"/>
          <p:cNvSpPr txBox="1"/>
          <p:nvPr>
            <p:custDataLst>
              <p:tags r:id="rId14"/>
            </p:custDataLst>
          </p:nvPr>
        </p:nvSpPr>
        <p:spPr>
          <a:xfrm>
            <a:off x="4396714" y="3122370"/>
            <a:ext cx="3398571" cy="26280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100000"/>
            </a:pPr>
            <a:r>
              <a:rPr lang="zh-CN" altLang="zh-CN" sz="1600" strike="noStrike" baseline="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Login, session management, and secure querying practices ensure a safe user experience.</a:t>
            </a:r>
          </a:p>
        </p:txBody>
      </p:sp>
      <p:sp>
        <p:nvSpPr>
          <p:cNvPr id="89" name="文本框 88"/>
          <p:cNvSpPr txBox="1"/>
          <p:nvPr>
            <p:custDataLst>
              <p:tags r:id="rId15"/>
            </p:custDataLst>
          </p:nvPr>
        </p:nvSpPr>
        <p:spPr>
          <a:xfrm>
            <a:off x="4396714" y="2831595"/>
            <a:ext cx="3398571" cy="4035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sz="1900" b="1" strike="noStrike" baseline="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charset="0"/>
                <a:ea typeface="汉仪旗黑-85S" charset="0"/>
              </a:rPr>
              <a:t>Security: </a:t>
            </a:r>
          </a:p>
        </p:txBody>
      </p:sp>
      <p:sp>
        <p:nvSpPr>
          <p:cNvPr id="57" name="椭圆 56"/>
          <p:cNvSpPr/>
          <p:nvPr>
            <p:custDataLst>
              <p:tags r:id="rId16"/>
            </p:custDataLst>
          </p:nvPr>
        </p:nvSpPr>
        <p:spPr>
          <a:xfrm>
            <a:off x="7969750" y="2327393"/>
            <a:ext cx="447793" cy="4477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80000"/>
          </a:bodyPr>
          <a:lstStyle/>
          <a:p>
            <a:pPr algn="ctr"/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盒子_001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8072194" y="2429836"/>
            <a:ext cx="242906" cy="242379"/>
          </a:xfrm>
          <a:custGeom>
            <a:avLst/>
            <a:gdLst>
              <a:gd name="connsiteX0" fmla="*/ 231499 w 609191"/>
              <a:gd name="connsiteY0" fmla="*/ 251036 h 607710"/>
              <a:gd name="connsiteX1" fmla="*/ 180078 w 609191"/>
              <a:gd name="connsiteY1" fmla="*/ 302378 h 607710"/>
              <a:gd name="connsiteX2" fmla="*/ 231499 w 609191"/>
              <a:gd name="connsiteY2" fmla="*/ 353720 h 607710"/>
              <a:gd name="connsiteX3" fmla="*/ 377694 w 609191"/>
              <a:gd name="connsiteY3" fmla="*/ 353720 h 607710"/>
              <a:gd name="connsiteX4" fmla="*/ 429114 w 609191"/>
              <a:gd name="connsiteY4" fmla="*/ 302378 h 607710"/>
              <a:gd name="connsiteX5" fmla="*/ 377694 w 609191"/>
              <a:gd name="connsiteY5" fmla="*/ 251036 h 607710"/>
              <a:gd name="connsiteX6" fmla="*/ 24910 w 609191"/>
              <a:gd name="connsiteY6" fmla="*/ 187916 h 607710"/>
              <a:gd name="connsiteX7" fmla="*/ 27027 w 609191"/>
              <a:gd name="connsiteY7" fmla="*/ 187916 h 607710"/>
              <a:gd name="connsiteX8" fmla="*/ 582165 w 609191"/>
              <a:gd name="connsiteY8" fmla="*/ 187916 h 607710"/>
              <a:gd name="connsiteX9" fmla="*/ 584282 w 609191"/>
              <a:gd name="connsiteY9" fmla="*/ 187916 h 607710"/>
              <a:gd name="connsiteX10" fmla="*/ 584282 w 609191"/>
              <a:gd name="connsiteY10" fmla="*/ 556972 h 607710"/>
              <a:gd name="connsiteX11" fmla="*/ 533467 w 609191"/>
              <a:gd name="connsiteY11" fmla="*/ 607710 h 607710"/>
              <a:gd name="connsiteX12" fmla="*/ 75725 w 609191"/>
              <a:gd name="connsiteY12" fmla="*/ 607710 h 607710"/>
              <a:gd name="connsiteX13" fmla="*/ 24910 w 609191"/>
              <a:gd name="connsiteY13" fmla="*/ 556972 h 607710"/>
              <a:gd name="connsiteX14" fmla="*/ 27022 w 609191"/>
              <a:gd name="connsiteY14" fmla="*/ 0 h 607710"/>
              <a:gd name="connsiteX15" fmla="*/ 582170 w 609191"/>
              <a:gd name="connsiteY15" fmla="*/ 0 h 607710"/>
              <a:gd name="connsiteX16" fmla="*/ 609191 w 609191"/>
              <a:gd name="connsiteY16" fmla="*/ 26882 h 607710"/>
              <a:gd name="connsiteX17" fmla="*/ 609191 w 609191"/>
              <a:gd name="connsiteY17" fmla="*/ 102293 h 607710"/>
              <a:gd name="connsiteX18" fmla="*/ 582170 w 609191"/>
              <a:gd name="connsiteY18" fmla="*/ 129276 h 607710"/>
              <a:gd name="connsiteX19" fmla="*/ 27022 w 609191"/>
              <a:gd name="connsiteY19" fmla="*/ 129276 h 607710"/>
              <a:gd name="connsiteX20" fmla="*/ 0 w 609191"/>
              <a:gd name="connsiteY20" fmla="*/ 102293 h 607710"/>
              <a:gd name="connsiteX21" fmla="*/ 0 w 609191"/>
              <a:gd name="connsiteY21" fmla="*/ 26882 h 607710"/>
              <a:gd name="connsiteX22" fmla="*/ 27022 w 609191"/>
              <a:gd name="connsiteY22" fmla="*/ 0 h 60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09191" h="607710">
                <a:moveTo>
                  <a:pt x="231499" y="251036"/>
                </a:moveTo>
                <a:cubicBezTo>
                  <a:pt x="203066" y="251036"/>
                  <a:pt x="180078" y="273989"/>
                  <a:pt x="180078" y="302378"/>
                </a:cubicBezTo>
                <a:cubicBezTo>
                  <a:pt x="180078" y="330666"/>
                  <a:pt x="203066" y="353720"/>
                  <a:pt x="231499" y="353720"/>
                </a:cubicBezTo>
                <a:lnTo>
                  <a:pt x="377694" y="353720"/>
                </a:lnTo>
                <a:cubicBezTo>
                  <a:pt x="406126" y="353720"/>
                  <a:pt x="429114" y="330666"/>
                  <a:pt x="429114" y="302378"/>
                </a:cubicBezTo>
                <a:cubicBezTo>
                  <a:pt x="429114" y="273989"/>
                  <a:pt x="406126" y="251036"/>
                  <a:pt x="377694" y="251036"/>
                </a:cubicBezTo>
                <a:close/>
                <a:moveTo>
                  <a:pt x="24910" y="187916"/>
                </a:moveTo>
                <a:cubicBezTo>
                  <a:pt x="25616" y="187916"/>
                  <a:pt x="26221" y="187916"/>
                  <a:pt x="27027" y="187916"/>
                </a:cubicBezTo>
                <a:lnTo>
                  <a:pt x="582165" y="187916"/>
                </a:lnTo>
                <a:cubicBezTo>
                  <a:pt x="582871" y="187916"/>
                  <a:pt x="583576" y="187916"/>
                  <a:pt x="584282" y="187916"/>
                </a:cubicBezTo>
                <a:lnTo>
                  <a:pt x="584282" y="556972"/>
                </a:lnTo>
                <a:cubicBezTo>
                  <a:pt x="584282" y="584959"/>
                  <a:pt x="561496" y="607710"/>
                  <a:pt x="533467" y="607710"/>
                </a:cubicBezTo>
                <a:lnTo>
                  <a:pt x="75725" y="607710"/>
                </a:lnTo>
                <a:cubicBezTo>
                  <a:pt x="47596" y="607710"/>
                  <a:pt x="24910" y="584959"/>
                  <a:pt x="24910" y="556972"/>
                </a:cubicBezTo>
                <a:close/>
                <a:moveTo>
                  <a:pt x="27022" y="0"/>
                </a:moveTo>
                <a:lnTo>
                  <a:pt x="582170" y="0"/>
                </a:lnTo>
                <a:cubicBezTo>
                  <a:pt x="597092" y="0"/>
                  <a:pt x="609191" y="11981"/>
                  <a:pt x="609191" y="26882"/>
                </a:cubicBezTo>
                <a:lnTo>
                  <a:pt x="609191" y="102293"/>
                </a:lnTo>
                <a:cubicBezTo>
                  <a:pt x="609191" y="117194"/>
                  <a:pt x="597092" y="129276"/>
                  <a:pt x="582170" y="129276"/>
                </a:cubicBezTo>
                <a:lnTo>
                  <a:pt x="27022" y="129276"/>
                </a:lnTo>
                <a:cubicBezTo>
                  <a:pt x="12099" y="129276"/>
                  <a:pt x="0" y="117194"/>
                  <a:pt x="0" y="102293"/>
                </a:cubicBezTo>
                <a:lnTo>
                  <a:pt x="0" y="26882"/>
                </a:lnTo>
                <a:cubicBezTo>
                  <a:pt x="0" y="11981"/>
                  <a:pt x="12099" y="0"/>
                  <a:pt x="270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wrap="square">
            <a:normAutofit fontScale="57500" lnSpcReduction="20000"/>
          </a:bodyPr>
          <a:lstStyle/>
          <a:p>
            <a:endParaRPr lang="zh-CN" altLang="en-US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" name="文本框 115"/>
          <p:cNvSpPr txBox="1"/>
          <p:nvPr>
            <p:custDataLst>
              <p:tags r:id="rId18"/>
            </p:custDataLst>
          </p:nvPr>
        </p:nvSpPr>
        <p:spPr>
          <a:xfrm>
            <a:off x="7879029" y="3122370"/>
            <a:ext cx="3398571" cy="262801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zh-CN" sz="1600" strike="noStrike" baseline="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The system is built to scale with additional features like book borrowing </a:t>
            </a:r>
          </a:p>
          <a:p>
            <a:pPr marL="285750" marR="0" lvl="1" indent="0" algn="l" defTabSz="914400" rtl="0" eaLnBrk="0" fontAlgn="base" latinLnBrk="0" hangingPunc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ct val="100000"/>
              <a:buNone/>
            </a:pPr>
            <a:r>
              <a:rPr lang="zh-CN" altLang="zh-CN" sz="1600" strike="noStrike" baseline="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and overdue notifications. </a:t>
            </a:r>
          </a:p>
        </p:txBody>
      </p:sp>
      <p:sp>
        <p:nvSpPr>
          <p:cNvPr id="117" name="文本框 116"/>
          <p:cNvSpPr txBox="1"/>
          <p:nvPr>
            <p:custDataLst>
              <p:tags r:id="rId19"/>
            </p:custDataLst>
          </p:nvPr>
        </p:nvSpPr>
        <p:spPr>
          <a:xfrm>
            <a:off x="7879029" y="2831595"/>
            <a:ext cx="3398571" cy="4035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sz="1900" b="1" strike="noStrike" baseline="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charset="0"/>
                <a:ea typeface="汉仪旗黑-85S" charset="0"/>
              </a:rPr>
              <a:t>Scalable: 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695960" y="1301749"/>
            <a:ext cx="108000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Successfully built a fully functional web-based library management system.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Demonstrated proficiency in SQL by incorporating complex search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queries such as joins, subqueries, and aggregation.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Provided a user-friendly interface for both librarians and users.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Delivered a robust and scalable solution,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ensuring smooth database operations. </a:t>
            </a:r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Project Achievements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695960" y="1301749"/>
            <a:ext cx="108000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Mobile Compatibility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Ensure the web application is responsive and works well on mobile devices.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Advanced Features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Implement features like overdue book alerts, user ratings for books,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and recommendations based on borrowing history.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Data Analytics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Add data visualization for borrowing trends, book popularity, etc.,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to help librarians make informed decisions. </a:t>
            </a:r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Future Improvements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Project Background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With the increasing demands of library management, traditional manual systems are no longer sufficient for modern management needs.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Developing an intelligent library management system can significantly improve the management efficiency and user experience in libraries.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Project Goals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Manage Book Information</a:t>
            </a:r>
            <a:r>
              <a:rPr lang="en-US" altLang="zh-CN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 Implement functions for adding, deleting, editing, and querying books.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User Management</a:t>
            </a:r>
            <a:r>
              <a:rPr lang="en-US" altLang="zh-CN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 Implement role management for readers, librarians, and administrators.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Borrowing and Returning</a:t>
            </a:r>
            <a:r>
              <a:rPr lang="en-US" altLang="zh-CN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 Track book borrowing, returning, and renewal statuses.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Reservations and Reviews</a:t>
            </a:r>
            <a:r>
              <a:rPr lang="en-US" altLang="zh-CN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 Allow users to reserve books and leave reviews and ratings.</a:t>
            </a:r>
          </a:p>
        </p:txBody>
      </p:sp>
      <p:sp>
        <p:nvSpPr>
          <p:cNvPr id="11" name="标题 10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Project Background and Goals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Overview of Database Structure</a:t>
            </a:r>
            <a:r>
              <a:rPr lang="en-US" altLang="zh-CN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Main Entities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 Users, Books, Borrowing Records, Book Categories, Publishers, Authors,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Relationships</a:t>
            </a:r>
            <a:r>
              <a:rPr lang="en-US" altLang="zh-CN" sz="16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 Foreign key relationships between entities (e.g., Users and Borrowing Records, Books and Authors/Publishers).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ER Diagram</a:t>
            </a:r>
            <a:r>
              <a:rPr lang="en-US" altLang="zh-CN" sz="2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(Entity Relationship Diagram):</a:t>
            </a:r>
          </a:p>
          <a:p>
            <a:pPr marL="0" indent="0">
              <a:buNone/>
            </a:pPr>
            <a:endParaRPr lang="en-US" altLang="zh-CN" sz="2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标题 13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Database Design Overview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2880" y="3153410"/>
            <a:ext cx="4742180" cy="3244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695960" y="1301749"/>
            <a:ext cx="108000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1. Users </a:t>
            </a:r>
            <a:r>
              <a:rPr lang="zh-CN" altLang="zh-CN" sz="18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Table (users):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Columns</a:t>
            </a:r>
            <a:r>
              <a:rPr lang="zh-CN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 user_id, username, password, email, phone_number, user_type</a:t>
            </a: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2. Books </a:t>
            </a:r>
            <a:r>
              <a:rPr lang="zh-CN" altLang="zh-CN" sz="18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Table (books):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Columns: book_id, title, author, publisher, publication_year, isbn, category, total_copies, available_copies</a:t>
            </a: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zh-CN" sz="18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Borrowing Records Table (borrowing_records):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Columns: record_id, user_id, book_id, borrow_date, due_date, return_date</a:t>
            </a: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4. Book </a:t>
            </a:r>
            <a:r>
              <a:rPr lang="zh-CN" altLang="zh-CN" sz="18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Categories Table (book_categories):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Columns: category_id, category_name</a:t>
            </a: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5. Fines </a:t>
            </a:r>
            <a:r>
              <a:rPr lang="zh-CN" altLang="zh-CN" sz="18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Table (fines):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Columns: fine_id, user_id, record_id, fine_amount, payment_date</a:t>
            </a: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6. </a:t>
            </a:r>
            <a:r>
              <a:rPr lang="zh-CN" altLang="zh-CN" sz="18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Reservations Table (reservations):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Columns: reservation_id, user_id, book_id, reservation_date</a:t>
            </a:r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Database Table Design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72295" y="5008245"/>
            <a:ext cx="2359660" cy="1192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96425" y="3623310"/>
            <a:ext cx="2335530" cy="116776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Database Table Design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0165" y="2774315"/>
            <a:ext cx="2184400" cy="2406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8680" y="2748915"/>
            <a:ext cx="2413000" cy="2432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5795" y="1696720"/>
            <a:ext cx="2520950" cy="37401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42085" y="5368925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one to one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73955" y="543687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one to many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505825" y="549402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many to many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3" name="图片 7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1588806"/>
            <a:ext cx="10012680" cy="507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Index Optimization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Indexes on frequently queried fields </a:t>
            </a:r>
            <a:r>
              <a:rPr lang="zh-CN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(e.g., username in users, title in books) </a:t>
            </a: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significantly improve query performance.</a:t>
            </a: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zh-CN" altLang="zh-CN" sz="1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Foreign Key Constraints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Foreign key constraints ensure data consistency and integrity, for example,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deleting users or books automatically updates or deletes related borrowing records and reviews.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Query Optimization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Used composite indexes and optimized queries to reduce database response time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and ensure efficient system performance.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940352" y="2463749"/>
            <a:ext cx="7906156" cy="1397072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Database Optimization and Index Design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8" r:link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Technology Stack</a:t>
            </a:r>
            <a:r>
              <a:rPr lang="en-US" altLang="zh-CN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Frontend: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Backend: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Database: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MySQL</a:t>
            </a:r>
          </a:p>
          <a:p>
            <a:endParaRPr lang="en-US" altLang="zh-CN" b="1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Development Process: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Requirements Analysis: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Defined system functionalities and database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Database Design: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 Created the ER diagram and database tables.</a:t>
            </a:r>
          </a:p>
          <a:p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Development Stage: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Frontend and backend development, implementing database operations and system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Testing Stage: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Functional testing, performance testing, and adjustments based on user feedback.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796894" y="1690687"/>
            <a:ext cx="3556907" cy="2123029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Project Implementation Process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695960" y="1301749"/>
            <a:ext cx="108000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Database Design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Initially struggled with designing relationships between books, authors, publishers, and borrowing records.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Solution: Used foreign keys to maintain data integrity and implemented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many-to-many relationships where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Query Optimization: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Writing complex SQL queries to join multiple tables and perform aggregations was challenging.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Solution: Optimized queries by using indexes on commonly queried columns,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and broke down complex subqueries into smaller 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User Interface: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Designing an intuitive UI for librarians and users that makes complex features easy to use.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Solution: Focused on simplicity and user feedback during development. </a:t>
            </a:r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accent1"/>
                </a:solidFill>
                <a:latin typeface="汉仪旗黑-85S" charset="0"/>
                <a:ea typeface="汉仪旗黑-85S" charset="0"/>
                <a:sym typeface="+mn-ea"/>
              </a:rPr>
              <a:t>Challenges Faced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/>
          <p:nvPr userDrawn="1">
            <p:custDataLst>
              <p:tags r:id="rId2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485136"/>
          </a:xfrm>
          <a:prstGeom prst="rect">
            <a:avLst/>
          </a:prstGeom>
        </p:spPr>
      </p:pic>
      <p:pic>
        <p:nvPicPr>
          <p:cNvPr id="2" name="图片 7"/>
          <p:cNvPicPr/>
          <p:nvPr userDrawn="1">
            <p:custDataLst>
              <p:tags r:id="rId3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485136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695960" y="1301749"/>
            <a:ext cx="108000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等线" panose="02010600030101010101" charset="-122"/>
                <a:ea typeface="+mn-ea"/>
                <a:cs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User Authentication: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1. Secure login and registration.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2. Role-based system for different user types (e.g., readers and librarians).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CN" sz="180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Book Management: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1.CRUD operations for books (Add, Edit, Delete, Search).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2. Multiple filters for searching by title, author, publisher, etc.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Complex Search: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1. Multi-criteria search with complex queries like joins, aggregations, and subqueries.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2. Provides insights into book availability, borrow statistics, and more.</a:t>
            </a:r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latin typeface="汉仪旗黑-85S" charset="0"/>
                <a:ea typeface="汉仪旗黑-85S" charset="0"/>
                <a:sym typeface="+mn-ea"/>
              </a:rPr>
              <a:t>Key Features</a:t>
            </a:r>
            <a:endParaRPr lang="zh-CN" altLang="en-US" dirty="0">
              <a:solidFill>
                <a:schemeClr val="accent1"/>
              </a:solidFill>
              <a:latin typeface="汉仪旗黑-85S" charset="0"/>
              <a:ea typeface="汉仪旗黑-85S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65&quot;:[20238592],&quot;71&quot;:[76235679545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8"/>
  <p:tag name="KSO_WM_UNIT_TEXT_LAYER_COUNT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0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0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592"/>
  <p:tag name="KSO_WM_TEMPLATE_CATEGORY" val="custom"/>
  <p:tag name="KSO_WM_TEMPLATE_MASTER_TYPE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859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0"/>
  <p:tag name="KSO_WM_TEMPLATE_COLOR_TYPE" val="1"/>
  <p:tag name="KSO_WM_TAG_VERSION" val="1.0"/>
  <p:tag name="KSO_WM_SLIDE_SUBTYPE" val="pureTxt"/>
  <p:tag name="KSO_WM_SLIDE_ITEM_CNT" val="0"/>
  <p:tag name="KSO_WM_TEMPLATE_THUMBS_INDEX" val="1、4、7、9、11、15、19、20、21、22、23、26、31、35、39、40"/>
  <p:tag name="KSO_WM_BEAUTIFY_FLAG" val="#wm#"/>
  <p:tag name="KSO_WM_TEMPLATE_INDEX" val="20204421"/>
  <p:tag name="KSO_WM_TEMPLATE_CATEGORY" val="custom"/>
  <p:tag name="KSO_WM_SLIDE_INDEX" val="1"/>
  <p:tag name="KSO_WM_SLIDE_ID" val="custom20204421_1"/>
  <p:tag name="KSO_WM_TEMPLATE_MASTER_TYPE" val="1"/>
  <p:tag name="KSO_WM_SLIDE_LAYOUT" val="a_b"/>
  <p:tag name="KSO_WM_SLIDE_LAYOUT_CNT" val="1_3"/>
  <p:tag name="KSO_WM_SLIDE_THEME_ID" val="3332507"/>
  <p:tag name="KSO_WM_SLIDE_THEME_NAME" val="简约风方框线工作总结汇报"/>
  <p:tag name="KSO_WM_TEMPLATE_MASTER_THUMB_INDEX" val="1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日事日清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421_1*a*1"/>
  <p:tag name="KSO_WM_TEMPLATE_CATEGORY" val="custom"/>
  <p:tag name="KSO_WM_TEMPLATE_INDEX" val="20204421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421_1*b*1"/>
  <p:tag name="KSO_WM_TEMPLATE_CATEGORY" val="custom"/>
  <p:tag name="KSO_WM_TEMPLATE_INDEX" val="20204421"/>
  <p:tag name="KSO_WM_UNIT_LAYERLEVEL" val="1"/>
  <p:tag name="KSO_WM_TAG_VERSION" val="1.0"/>
  <p:tag name="KSO_WM_BEAUTIFY_FLAG" val="#wm#"/>
  <p:tag name="KSO_WM_UNIT_TEXT_FILL_FORE_SCHEMECOLOR_INDEX_BRIGHTNESS" val="0.35"/>
  <p:tag name="KSO_WM_UNIT_TEXT_FILL_FORE_SCHEMECOLOR_INDEX" val="13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2020/01/01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4421_1*b*3"/>
  <p:tag name="KSO_WM_TEMPLATE_CATEGORY" val="custom"/>
  <p:tag name="KSO_WM_TEMPLATE_INDEX" val="2020442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  <p:tag name="KSO_WM_UNIT_TEXT_LAYER_COUNT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3"/>
  <p:tag name="KSO_WM_UNIT_TYPE" val="d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3"/>
  <p:tag name="KSO_WM_UNIT_TYPE" val="d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CATEGORY" val="custom"/>
  <p:tag name="KSO_WM_TEMPLATE_INDEX" val="2023859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1"/>
  <p:tag name="KSO_WM_TEMPLATE_COLOR_TYPE" val="1"/>
  <p:tag name="KSO_WM_TAG_VERSION" val="1.0"/>
  <p:tag name="KSO_WM_SLIDE_SUBTYPE" val="picTxt"/>
  <p:tag name="KSO_WM_SLIDE_ITEM_CNT" val="0"/>
  <p:tag name="KSO_WM_TEMPLATE_INDEX" val="20208557"/>
  <p:tag name="KSO_WM_TEMPLATE_CATEGORY" val="diagram"/>
  <p:tag name="KSO_WM_SLIDE_INDEX" val="1"/>
  <p:tag name="KSO_WM_SLIDE_ID" val="diagram20208557_1"/>
  <p:tag name="KSO_WM_TEMPLATE_MASTER_TYPE" val="0"/>
  <p:tag name="KSO_WM_SLIDE_LAYOUT" val="a_d"/>
  <p:tag name="KSO_WM_SLIDE_LAYOUT_CNT" val="1_1"/>
  <p:tag name="KSO_WM_SLIDE_SIZE" val="960*540"/>
  <p:tag name="KSO_WM_SLIDE_POSITION" val="0*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6&quot;,&quot;maxSize&quot;:{&quot;size1&quot;:24.4},&quot;minSize&quot;:{&quot;size1&quot;:22.4},&quot;normalSize&quot;:{&quot;size1&quot;:22.4},&quot;subLayout&quot;:[{&quot;id&quot;:&quot;2021-04-01T15:01:36&quot;,&quot;margin&quot;:{&quot;bottom&quot;:0.02600000612437725,&quot;left&quot;:2.5399999618530273,&quot;right&quot;:9.313000679016113,&quot;top&quot;:2.117000102996826},&quot;type&quot;:0},{&quot;id&quot;:&quot;2021-04-01T15:01:36&quot;,&quot;margin&quot;:{&quot;bottom&quot;:2.9629998207092285,&quot;left&quot;:2.5399999618530273,&quot;right&quot;:2.5399999618530273,&quot;top&quot;:2.089999914169311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true,&quot;fill_id&quot;:&quot;a6a0dfab663e44c2ba920b65ae69ae35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true,&quot;fill_id&quot;:&quot;374ccdda6b66494bba78fc484e66cf01&quot;,&quot;fill_align&quot;:&quot;cm&quot;,&quot;chip_types&quot;:[&quot;diagram&quot;,&quot;pictext&quot;,&quot;text&quot;,&quot;picture&quot;,&quot;chart&quot;,&quot;table&quot;,&quot;video&quot;]}]]"/>
  <p:tag name="KSO_WM_CHIP_XID" val="5ef2fbd8f1c417157da4526f"/>
  <p:tag name="KSO_WM_CHIP_DECFILLPROP" val="[]"/>
  <p:tag name="KSO_WM_CHIP_GROUPID" val="5ef2fbd8f1c417157da4526e"/>
  <p:tag name="KSO_WM_SLIDE_BK_DARK_LIGHT" val="2"/>
  <p:tag name="KSO_WM_SLIDE_BACKGROUND_TYPE" val="general"/>
  <p:tag name="KSO_WM_SLIDE_SUPPORT_FEATURE_TYPE" val="3"/>
  <p:tag name="KSO_WM_TEMPLATE_ASSEMBLE_XID" val="60656e7b4054ed1e2fb7f9ba"/>
  <p:tag name="KSO_WM_TEMPLATE_ASSEMBLE_GROUPID" val="60656e7b4054ed1e2fb7f9b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557_1*i*1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43db63a1bf644c78865d15c43542aff"/>
  <p:tag name="KSO_WM_UNIT_DECORATE_INFO" val="{&quot;ReferentInfo&quot;:{&quot;Id&quot;:&quot;slide&quot;,&quot;X&quot;:{&quot;Pos&quot;:1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68"/>
  <p:tag name="KSO_WM_TEMPLATE_ASSEMBLE_XID" val="60656e7b4054ed1e2fb7f9ba"/>
  <p:tag name="KSO_WM_TEMPLATE_ASSEMBLE_GROUPID" val="60656e7b4054ed1e2fb7f9b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557_1*i*2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bfc6aae100d546ff901883ad2305657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2fbd8f1c417157da4526e"/>
  <p:tag name="KSO_WM_CHIP_XID" val="5ef2fbd8f1c417157da4526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552"/>
  <p:tag name="KSO_WM_TEMPLATE_ASSEMBLE_XID" val="60656e7b4054ed1e2fb7f9ba"/>
  <p:tag name="KSO_WM_TEMPLATE_ASSEMBLE_GROUPID" val="60656e7b4054ed1e2fb7f9b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557_1*i*3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535f6c6c1df4e639245ebd192f17f4a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db1ada81bbf14f0abd7a995662501014&quot;,&quot;X&quot;:{&quot;Pos&quot;:1},&quot;Y&quot;:{&quot;Pos&quot;:1}},&quot;whChangeMode&quot;:0}"/>
  <p:tag name="KSO_WM_CHIP_GROUPID" val="5ef2fbd8f1c417157da4526e"/>
  <p:tag name="KSO_WM_CHIP_XID" val="5ef2fbd8f1c417157da4526f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840"/>
  <p:tag name="KSO_WM_TEMPLATE_ASSEMBLE_XID" val="60656e7b4054ed1e2fb7f9ba"/>
  <p:tag name="KSO_WM_TEMPLATE_ASSEMBLE_GROUPID" val="60656e7b4054ed1e2fb7f9b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557_1*a*1"/>
  <p:tag name="KSO_WM_TEMPLATE_CATEGORY" val="diagram"/>
  <p:tag name="KSO_WM_TEMPLATE_INDEX" val="20208557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381492a5ea146c5ae329fc626d91f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70cee656157447a694cf5bf5ffa69147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a"/>
  <p:tag name="KSO_WM_TEMPLATE_ASSEMBLE_GROUPID" val="60656e7b4054ed1e2fb7f9b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0821_2*l_h_i*1_1_2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CON_FILEID" val="3100597"/>
  <p:tag name="KSO_WM_UNIT_ICON_STYLE" val="1"/>
  <p:tag name="KSO_WM_UNIT_VALUE" val="76*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10821_2*l_h_x*1_1_1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&#10;您的正文已经经简明扼要，字字珠玑，但信息却千丝万缕、错综复杂，需要用更多的文字来表述；但请您尽可能提炼思想的精髓，否则容易造成观者的阅读压力，适得其反。当您的正文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0821_2*l_h_f*1_1_1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10821_2*l_h_a*1_1_1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10821_2*l_h_i*1_2_2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CON_FILEID" val="3100594"/>
  <p:tag name="KSO_WM_UNIT_ICON_STYLE" val="1"/>
  <p:tag name="KSO_WM_UNIT_VALUE" val="75*6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10821_2*l_h_x*1_2_1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&#10;您的正文已经经简明扼要，字字珠玑，但信息却千丝万缕、错综复杂，需要用更多的文字来表述；但请您尽可能提炼思想的精髓，否则容易造成观者的阅读压力，适得其反。当您的正文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0821_2*l_h_f*1_2_1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10821_2*l_h_a*1_2_1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10821_2*l_h_i*1_3_2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CON_FILEID" val="3100136"/>
  <p:tag name="KSO_WM_UNIT_ICON_STYLE" val="1"/>
  <p:tag name="KSO_WM_UNIT_VALUE" val="73*7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10821_2*l_h_x*1_3_1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点击此处添加正文，文字是您思想的提炼，为了演示发布的良好效果，请您尽可能提炼思想的精髓，然后简单的阐述您的观点。如果您的内容确实非常重要又难以精简，也请使用分段处理，对内容进行简单的梳理和提炼，这样会使逻辑框架相对清晰。&#10;您的正文已经经简明扼要，字字珠玑，但信息却千丝万缕、错综复杂，需要用更多的文字来表述；但请您尽可能提炼思想的精髓，否则容易造成观者的阅读压力，适得其反。当您的正文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0821_2*l_h_f*1_3_1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10821_2*l_h_a*1_3_1"/>
  <p:tag name="KSO_WM_TEMPLATE_CATEGORY" val="diagram"/>
  <p:tag name="KSO_WM_TEMPLATE_INDEX" val="20210821"/>
  <p:tag name="KSO_WM_UNIT_LAYERLEVEL" val="1_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USESOURCEFORMAT_APPLY" val="0"/>
  <p:tag name="KSO_WM_DIAGRAM_VIRTUALLY_FRAME" val="{&quot;height&quot;:269.52724409448814,&quot;left&quot;:72,&quot;top&quot;:183.25929133858267,&quot;width&quot;:816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592"/>
  <p:tag name="KSO_WM_TEMPLATE_CATEGORY" val="custom"/>
  <p:tag name="KSO_WM_SLIDE_INDEX" val="8"/>
  <p:tag name="KSO_WM_SLIDE_ID" val="custom20238592_8"/>
  <p:tag name="KSO_WM_TEMPLATE_MASTER_TYPE" val="0"/>
  <p:tag name="KSO_WM_SLIDE_LAYOUT" val="a_f"/>
  <p:tag name="KSO_WM_SLIDE_LAYOUT_CNT" val="1_1"/>
  <p:tag name="KSO_WM_SLIDE_SIZE" val="850*457"/>
  <p:tag name="KSO_WM_SLIDE_POSITION" val="54*28"/>
  <p:tag name="KSO_WM_SLIDE_BK_DARK_LIGHT" val="2"/>
  <p:tag name="KSO_WM_SLIDE_BACKGROUND_TYPE" val="genera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_1*i*19"/>
  <p:tag name="KSO_WM_UNIT_LAYERLEVEL" val="1"/>
  <p:tag name="KSO_WM_TAG_VERSION" val="3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_1*i*20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_1*i*21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_1*i*22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408"/>
  <p:tag name="KSO_WM_UNIT_TEXT_LAYER_COUNT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简约风方框线职场办公">
  <a:themeElements>
    <a:clrScheme name="">
      <a:dk1>
        <a:srgbClr val="000000"/>
      </a:dk1>
      <a:lt1>
        <a:srgbClr val="FFFFFF"/>
      </a:lt1>
      <a:dk2>
        <a:srgbClr val="143440"/>
      </a:dk2>
      <a:lt2>
        <a:srgbClr val="FCFDFE"/>
      </a:lt2>
      <a:accent1>
        <a:srgbClr val="286980"/>
      </a:accent1>
      <a:accent2>
        <a:srgbClr val="964539"/>
      </a:accent2>
      <a:accent3>
        <a:srgbClr val="E3A264"/>
      </a:accent3>
      <a:accent4>
        <a:srgbClr val="7378A0"/>
      </a:accent4>
      <a:accent5>
        <a:srgbClr val="816222"/>
      </a:accent5>
      <a:accent6>
        <a:srgbClr val="93825B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宽屏</PresentationFormat>
  <Paragraphs>143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汉仪旗黑-85S</vt:lpstr>
      <vt:lpstr>微软雅黑</vt:lpstr>
      <vt:lpstr>Arial</vt:lpstr>
      <vt:lpstr>Wingdings</vt:lpstr>
      <vt:lpstr>Office 主题​​</vt:lpstr>
      <vt:lpstr>1_简约风方框线职场办公</vt:lpstr>
      <vt:lpstr>2_Office 主题​​</vt:lpstr>
      <vt:lpstr>Library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Qimin Zhong</dc:creator>
  <cp:lastModifiedBy>utIn O</cp:lastModifiedBy>
  <cp:revision>20</cp:revision>
  <dcterms:created xsi:type="dcterms:W3CDTF">2024-12-24T04:59:00Z</dcterms:created>
  <dcterms:modified xsi:type="dcterms:W3CDTF">2025-01-25T11:03:15Z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9262DF7B11A140B99276460EA3A1CBE6_12</vt:lpwstr>
  </property>
  <property fmtid="{D5CDD505-2E9C-101B-9397-08002B2CF9AE}" pid="3" name="KSOProductBuildVer">
    <vt:lpwstr>2052-12.1.0.18912</vt:lpwstr>
  </property>
</Properties>
</file>